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Zen Dots"/>
      <p:regular r:id="rId32"/>
    </p:embeddedFont>
    <p:embeddedFont>
      <p:font typeface="Anaheim"/>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 uri="GoogleSlidesCustomDataVersion2">
      <go:slidesCustomData xmlns:go="http://customooxmlschemas.google.com/" r:id="rId34" roundtripDataSignature="AMtx7mjZ6I2lyMLvQeqfGzbYMZq1KBhn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602" orient="horz"/>
        <p:guide pos="340" orient="horz"/>
        <p:guide pos="5306"/>
        <p:guide pos="290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naheim-regular.fntdata"/><Relationship Id="rId10" Type="http://schemas.openxmlformats.org/officeDocument/2006/relationships/slide" Target="slides/slide5.xml"/><Relationship Id="rId32" Type="http://schemas.openxmlformats.org/officeDocument/2006/relationships/font" Target="fonts/ZenDots-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0" name="Google Shape;10;p28"/>
          <p:cNvGrpSpPr/>
          <p:nvPr/>
        </p:nvGrpSpPr>
        <p:grpSpPr>
          <a:xfrm>
            <a:off x="372025" y="321975"/>
            <a:ext cx="8400000" cy="4503300"/>
            <a:chOff x="372025" y="321975"/>
            <a:chExt cx="8400000" cy="4503300"/>
          </a:xfrm>
        </p:grpSpPr>
        <p:sp>
          <p:nvSpPr>
            <p:cNvPr id="11" name="Google Shape;11;p28"/>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8"/>
            <p:cNvGrpSpPr/>
            <p:nvPr/>
          </p:nvGrpSpPr>
          <p:grpSpPr>
            <a:xfrm>
              <a:off x="372025" y="321975"/>
              <a:ext cx="8400000" cy="4499700"/>
              <a:chOff x="372025" y="321975"/>
              <a:chExt cx="8400000" cy="4499700"/>
            </a:xfrm>
          </p:grpSpPr>
          <p:sp>
            <p:nvSpPr>
              <p:cNvPr id="13" name="Google Shape;13;p28"/>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8"/>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8"/>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8"/>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8"/>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8"/>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28"/>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20" name="Google Shape;20;p28"/>
          <p:cNvGrpSpPr/>
          <p:nvPr/>
        </p:nvGrpSpPr>
        <p:grpSpPr>
          <a:xfrm>
            <a:off x="371330" y="3441041"/>
            <a:ext cx="8400431" cy="1380780"/>
            <a:chOff x="4122825" y="2769975"/>
            <a:chExt cx="4390775" cy="1934950"/>
          </a:xfrm>
        </p:grpSpPr>
        <p:sp>
          <p:nvSpPr>
            <p:cNvPr id="21" name="Google Shape;21;p28"/>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8"/>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8"/>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8"/>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8"/>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8"/>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8"/>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8"/>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8"/>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8"/>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8"/>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8"/>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8"/>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8"/>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8"/>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8"/>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8"/>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8"/>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8"/>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8"/>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8"/>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8"/>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 name="Google Shape;44;p28"/>
          <p:cNvCxnSpPr/>
          <p:nvPr/>
        </p:nvCxnSpPr>
        <p:spPr>
          <a:xfrm>
            <a:off x="372000" y="2007600"/>
            <a:ext cx="1495500" cy="0"/>
          </a:xfrm>
          <a:prstGeom prst="straightConnector1">
            <a:avLst/>
          </a:prstGeom>
          <a:noFill/>
          <a:ln cap="flat" cmpd="sng" w="152400">
            <a:solidFill>
              <a:schemeClr val="dk2"/>
            </a:solidFill>
            <a:prstDash val="solid"/>
            <a:round/>
            <a:headEnd len="sm" w="sm" type="none"/>
            <a:tailEnd len="sm" w="sm" type="none"/>
          </a:ln>
        </p:spPr>
      </p:cxnSp>
      <p:cxnSp>
        <p:nvCxnSpPr>
          <p:cNvPr id="45" name="Google Shape;45;p28"/>
          <p:cNvCxnSpPr/>
          <p:nvPr/>
        </p:nvCxnSpPr>
        <p:spPr>
          <a:xfrm>
            <a:off x="7276500" y="2007600"/>
            <a:ext cx="1495500" cy="0"/>
          </a:xfrm>
          <a:prstGeom prst="straightConnector1">
            <a:avLst/>
          </a:prstGeom>
          <a:noFill/>
          <a:ln cap="flat" cmpd="sng" w="152400">
            <a:solidFill>
              <a:schemeClr val="dk2"/>
            </a:solidFill>
            <a:prstDash val="solid"/>
            <a:round/>
            <a:headEnd len="sm" w="sm" type="none"/>
            <a:tailEnd len="sm" w="sm" type="none"/>
          </a:ln>
        </p:spPr>
      </p:cxnSp>
      <p:grpSp>
        <p:nvGrpSpPr>
          <p:cNvPr id="46" name="Google Shape;46;p28"/>
          <p:cNvGrpSpPr/>
          <p:nvPr/>
        </p:nvGrpSpPr>
        <p:grpSpPr>
          <a:xfrm>
            <a:off x="4313685" y="2999817"/>
            <a:ext cx="530320" cy="530308"/>
            <a:chOff x="5720325" y="1250450"/>
            <a:chExt cx="1103225" cy="1103200"/>
          </a:xfrm>
        </p:grpSpPr>
        <p:sp>
          <p:nvSpPr>
            <p:cNvPr id="47" name="Google Shape;47;p28"/>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8"/>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8"/>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8"/>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8"/>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8"/>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8"/>
          <p:cNvSpPr txBox="1"/>
          <p:nvPr>
            <p:ph type="ctrTitle"/>
          </p:nvPr>
        </p:nvSpPr>
        <p:spPr>
          <a:xfrm>
            <a:off x="1319275" y="590075"/>
            <a:ext cx="6505500" cy="240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55" name="Google Shape;55;p28"/>
          <p:cNvSpPr txBox="1"/>
          <p:nvPr>
            <p:ph idx="1" type="subTitle"/>
          </p:nvPr>
        </p:nvSpPr>
        <p:spPr>
          <a:xfrm>
            <a:off x="2904775" y="3440920"/>
            <a:ext cx="3334500" cy="4482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531" name="Shape 531"/>
        <p:cNvGrpSpPr/>
        <p:nvPr/>
      </p:nvGrpSpPr>
      <p:grpSpPr>
        <a:xfrm>
          <a:off x="0" y="0"/>
          <a:ext cx="0" cy="0"/>
          <a:chOff x="0" y="0"/>
          <a:chExt cx="0" cy="0"/>
        </a:xfrm>
      </p:grpSpPr>
      <p:pic>
        <p:nvPicPr>
          <p:cNvPr id="532" name="Google Shape;532;p37"/>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33" name="Google Shape;533;p37"/>
          <p:cNvGrpSpPr/>
          <p:nvPr/>
        </p:nvGrpSpPr>
        <p:grpSpPr>
          <a:xfrm>
            <a:off x="372025" y="321975"/>
            <a:ext cx="8400000" cy="4503300"/>
            <a:chOff x="372025" y="321975"/>
            <a:chExt cx="8400000" cy="4503300"/>
          </a:xfrm>
        </p:grpSpPr>
        <p:grpSp>
          <p:nvGrpSpPr>
            <p:cNvPr id="534" name="Google Shape;534;p37"/>
            <p:cNvGrpSpPr/>
            <p:nvPr/>
          </p:nvGrpSpPr>
          <p:grpSpPr>
            <a:xfrm>
              <a:off x="372025" y="321975"/>
              <a:ext cx="8400000" cy="4503300"/>
              <a:chOff x="372025" y="321975"/>
              <a:chExt cx="8400000" cy="4503300"/>
            </a:xfrm>
          </p:grpSpPr>
          <p:sp>
            <p:nvSpPr>
              <p:cNvPr id="535" name="Google Shape;535;p37"/>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6" name="Google Shape;536;p37"/>
              <p:cNvGrpSpPr/>
              <p:nvPr/>
            </p:nvGrpSpPr>
            <p:grpSpPr>
              <a:xfrm>
                <a:off x="372025" y="321975"/>
                <a:ext cx="8400000" cy="4499700"/>
                <a:chOff x="372025" y="321975"/>
                <a:chExt cx="8400000" cy="4499700"/>
              </a:xfrm>
            </p:grpSpPr>
            <p:sp>
              <p:nvSpPr>
                <p:cNvPr id="537" name="Google Shape;537;p3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7"/>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3" name="Google Shape;543;p37"/>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544" name="Google Shape;544;p37"/>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545" name="Google Shape;545;p37"/>
          <p:cNvSpPr txBox="1"/>
          <p:nvPr>
            <p:ph idx="1" type="subTitle"/>
          </p:nvPr>
        </p:nvSpPr>
        <p:spPr>
          <a:xfrm>
            <a:off x="1272075" y="2229875"/>
            <a:ext cx="3201000" cy="1717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546" name="Google Shape;546;p37"/>
          <p:cNvSpPr txBox="1"/>
          <p:nvPr>
            <p:ph idx="2" type="subTitle"/>
          </p:nvPr>
        </p:nvSpPr>
        <p:spPr>
          <a:xfrm>
            <a:off x="4964325" y="2654613"/>
            <a:ext cx="2907600" cy="863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47" name="Google Shape;547;p3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48" name="Shape 548"/>
        <p:cNvGrpSpPr/>
        <p:nvPr/>
      </p:nvGrpSpPr>
      <p:grpSpPr>
        <a:xfrm>
          <a:off x="0" y="0"/>
          <a:ext cx="0" cy="0"/>
          <a:chOff x="0" y="0"/>
          <a:chExt cx="0" cy="0"/>
        </a:xfrm>
      </p:grpSpPr>
      <p:grpSp>
        <p:nvGrpSpPr>
          <p:cNvPr id="549" name="Google Shape;549;p38"/>
          <p:cNvGrpSpPr/>
          <p:nvPr/>
        </p:nvGrpSpPr>
        <p:grpSpPr>
          <a:xfrm rot="513767">
            <a:off x="7302476" y="127263"/>
            <a:ext cx="1208232" cy="1240909"/>
            <a:chOff x="3275000" y="551700"/>
            <a:chExt cx="1208175" cy="1240850"/>
          </a:xfrm>
        </p:grpSpPr>
        <p:sp>
          <p:nvSpPr>
            <p:cNvPr id="550" name="Google Shape;550;p38"/>
            <p:cNvSpPr/>
            <p:nvPr/>
          </p:nvSpPr>
          <p:spPr>
            <a:xfrm>
              <a:off x="3956050" y="578475"/>
              <a:ext cx="172800" cy="376500"/>
            </a:xfrm>
            <a:custGeom>
              <a:rect b="b" l="l" r="r" t="t"/>
              <a:pathLst>
                <a:path extrusionOk="0" h="15060" w="6912">
                  <a:moveTo>
                    <a:pt x="6658" y="1"/>
                  </a:moveTo>
                  <a:cubicBezTo>
                    <a:pt x="6610" y="1"/>
                    <a:pt x="6563" y="15"/>
                    <a:pt x="6522" y="46"/>
                  </a:cubicBezTo>
                  <a:lnTo>
                    <a:pt x="89" y="4972"/>
                  </a:lnTo>
                  <a:cubicBezTo>
                    <a:pt x="32" y="5015"/>
                    <a:pt x="0" y="5080"/>
                    <a:pt x="0" y="5150"/>
                  </a:cubicBezTo>
                  <a:lnTo>
                    <a:pt x="0" y="14836"/>
                  </a:lnTo>
                  <a:cubicBezTo>
                    <a:pt x="0" y="14959"/>
                    <a:pt x="101" y="15060"/>
                    <a:pt x="224" y="15060"/>
                  </a:cubicBezTo>
                  <a:cubicBezTo>
                    <a:pt x="348" y="15060"/>
                    <a:pt x="448" y="14959"/>
                    <a:pt x="451" y="14836"/>
                  </a:cubicBezTo>
                  <a:lnTo>
                    <a:pt x="451" y="5261"/>
                  </a:lnTo>
                  <a:lnTo>
                    <a:pt x="6796" y="403"/>
                  </a:lnTo>
                  <a:cubicBezTo>
                    <a:pt x="6893" y="327"/>
                    <a:pt x="6911" y="188"/>
                    <a:pt x="6836" y="88"/>
                  </a:cubicBezTo>
                  <a:cubicBezTo>
                    <a:pt x="6792" y="31"/>
                    <a:pt x="6725" y="1"/>
                    <a:pt x="66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8"/>
            <p:cNvSpPr/>
            <p:nvPr/>
          </p:nvSpPr>
          <p:spPr>
            <a:xfrm>
              <a:off x="3830600" y="748775"/>
              <a:ext cx="11225" cy="143650"/>
            </a:xfrm>
            <a:custGeom>
              <a:rect b="b" l="l" r="r" t="t"/>
              <a:pathLst>
                <a:path extrusionOk="0" h="5746" w="449">
                  <a:moveTo>
                    <a:pt x="225" y="1"/>
                  </a:moveTo>
                  <a:cubicBezTo>
                    <a:pt x="101" y="1"/>
                    <a:pt x="1" y="102"/>
                    <a:pt x="1" y="225"/>
                  </a:cubicBezTo>
                  <a:lnTo>
                    <a:pt x="1" y="5521"/>
                  </a:lnTo>
                  <a:cubicBezTo>
                    <a:pt x="1" y="5645"/>
                    <a:pt x="101" y="5746"/>
                    <a:pt x="225" y="5746"/>
                  </a:cubicBezTo>
                  <a:cubicBezTo>
                    <a:pt x="349" y="5746"/>
                    <a:pt x="449" y="5645"/>
                    <a:pt x="449" y="5521"/>
                  </a:cubicBezTo>
                  <a:lnTo>
                    <a:pt x="449" y="225"/>
                  </a:lnTo>
                  <a:cubicBezTo>
                    <a:pt x="449" y="102"/>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8"/>
            <p:cNvSpPr/>
            <p:nvPr/>
          </p:nvSpPr>
          <p:spPr>
            <a:xfrm>
              <a:off x="3582400" y="652375"/>
              <a:ext cx="11225" cy="289425"/>
            </a:xfrm>
            <a:custGeom>
              <a:rect b="b" l="l" r="r" t="t"/>
              <a:pathLst>
                <a:path extrusionOk="0" h="11577" w="449">
                  <a:moveTo>
                    <a:pt x="224" y="0"/>
                  </a:moveTo>
                  <a:cubicBezTo>
                    <a:pt x="101" y="0"/>
                    <a:pt x="0" y="101"/>
                    <a:pt x="0" y="224"/>
                  </a:cubicBezTo>
                  <a:lnTo>
                    <a:pt x="0" y="11353"/>
                  </a:lnTo>
                  <a:cubicBezTo>
                    <a:pt x="0" y="11477"/>
                    <a:pt x="101" y="11576"/>
                    <a:pt x="224" y="11576"/>
                  </a:cubicBezTo>
                  <a:cubicBezTo>
                    <a:pt x="348" y="11576"/>
                    <a:pt x="448" y="11478"/>
                    <a:pt x="448" y="11353"/>
                  </a:cubicBezTo>
                  <a:lnTo>
                    <a:pt x="448" y="224"/>
                  </a:lnTo>
                  <a:cubicBezTo>
                    <a:pt x="448" y="101"/>
                    <a:pt x="348" y="0"/>
                    <a:pt x="2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8"/>
            <p:cNvSpPr/>
            <p:nvPr/>
          </p:nvSpPr>
          <p:spPr>
            <a:xfrm>
              <a:off x="3463725" y="640050"/>
              <a:ext cx="181800" cy="425775"/>
            </a:xfrm>
            <a:custGeom>
              <a:rect b="b" l="l" r="r" t="t"/>
              <a:pathLst>
                <a:path extrusionOk="0" h="17031" w="7272">
                  <a:moveTo>
                    <a:pt x="225" y="0"/>
                  </a:moveTo>
                  <a:cubicBezTo>
                    <a:pt x="102" y="0"/>
                    <a:pt x="1" y="101"/>
                    <a:pt x="1" y="224"/>
                  </a:cubicBezTo>
                  <a:lnTo>
                    <a:pt x="1" y="8532"/>
                  </a:lnTo>
                  <a:cubicBezTo>
                    <a:pt x="1" y="8584"/>
                    <a:pt x="18" y="8634"/>
                    <a:pt x="51" y="8674"/>
                  </a:cubicBezTo>
                  <a:lnTo>
                    <a:pt x="6847" y="16949"/>
                  </a:lnTo>
                  <a:cubicBezTo>
                    <a:pt x="6891" y="17002"/>
                    <a:pt x="6955" y="17030"/>
                    <a:pt x="7019" y="17030"/>
                  </a:cubicBezTo>
                  <a:cubicBezTo>
                    <a:pt x="7069" y="17030"/>
                    <a:pt x="7120" y="17014"/>
                    <a:pt x="7161" y="16979"/>
                  </a:cubicBezTo>
                  <a:cubicBezTo>
                    <a:pt x="7256" y="16902"/>
                    <a:pt x="7271" y="16759"/>
                    <a:pt x="7192" y="16665"/>
                  </a:cubicBezTo>
                  <a:lnTo>
                    <a:pt x="448" y="8452"/>
                  </a:lnTo>
                  <a:lnTo>
                    <a:pt x="448" y="224"/>
                  </a:lnTo>
                  <a:cubicBezTo>
                    <a:pt x="448"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8"/>
            <p:cNvSpPr/>
            <p:nvPr/>
          </p:nvSpPr>
          <p:spPr>
            <a:xfrm>
              <a:off x="3978550" y="634175"/>
              <a:ext cx="269950" cy="424000"/>
            </a:xfrm>
            <a:custGeom>
              <a:rect b="b" l="l" r="r" t="t"/>
              <a:pathLst>
                <a:path extrusionOk="0" h="16960" w="10798">
                  <a:moveTo>
                    <a:pt x="10560" y="1"/>
                  </a:moveTo>
                  <a:cubicBezTo>
                    <a:pt x="10449" y="1"/>
                    <a:pt x="10351" y="83"/>
                    <a:pt x="10336" y="196"/>
                  </a:cubicBezTo>
                  <a:lnTo>
                    <a:pt x="9277" y="8569"/>
                  </a:lnTo>
                  <a:lnTo>
                    <a:pt x="105" y="16567"/>
                  </a:lnTo>
                  <a:cubicBezTo>
                    <a:pt x="11" y="16649"/>
                    <a:pt x="1" y="16789"/>
                    <a:pt x="83" y="16884"/>
                  </a:cubicBezTo>
                  <a:cubicBezTo>
                    <a:pt x="127" y="16934"/>
                    <a:pt x="188" y="16960"/>
                    <a:pt x="252" y="16960"/>
                  </a:cubicBezTo>
                  <a:cubicBezTo>
                    <a:pt x="304" y="16960"/>
                    <a:pt x="356" y="16940"/>
                    <a:pt x="400" y="16905"/>
                  </a:cubicBezTo>
                  <a:lnTo>
                    <a:pt x="9636" y="8850"/>
                  </a:lnTo>
                  <a:cubicBezTo>
                    <a:pt x="9677" y="8813"/>
                    <a:pt x="9704" y="8764"/>
                    <a:pt x="9711" y="8709"/>
                  </a:cubicBezTo>
                  <a:lnTo>
                    <a:pt x="10781" y="252"/>
                  </a:lnTo>
                  <a:cubicBezTo>
                    <a:pt x="10798" y="129"/>
                    <a:pt x="10711" y="19"/>
                    <a:pt x="10587" y="2"/>
                  </a:cubicBezTo>
                  <a:cubicBezTo>
                    <a:pt x="10578" y="1"/>
                    <a:pt x="10569" y="1"/>
                    <a:pt x="10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8"/>
            <p:cNvSpPr/>
            <p:nvPr/>
          </p:nvSpPr>
          <p:spPr>
            <a:xfrm>
              <a:off x="4055700" y="895325"/>
              <a:ext cx="248425" cy="88350"/>
            </a:xfrm>
            <a:custGeom>
              <a:rect b="b" l="l" r="r" t="t"/>
              <a:pathLst>
                <a:path extrusionOk="0" h="3534" w="9937">
                  <a:moveTo>
                    <a:pt x="9688" y="1"/>
                  </a:moveTo>
                  <a:cubicBezTo>
                    <a:pt x="9629" y="1"/>
                    <a:pt x="9570" y="24"/>
                    <a:pt x="9526" y="70"/>
                  </a:cubicBezTo>
                  <a:lnTo>
                    <a:pt x="6654" y="3085"/>
                  </a:lnTo>
                  <a:lnTo>
                    <a:pt x="225" y="3085"/>
                  </a:lnTo>
                  <a:cubicBezTo>
                    <a:pt x="101" y="3085"/>
                    <a:pt x="1" y="3186"/>
                    <a:pt x="1" y="3309"/>
                  </a:cubicBezTo>
                  <a:cubicBezTo>
                    <a:pt x="1" y="3432"/>
                    <a:pt x="101" y="3533"/>
                    <a:pt x="225" y="3533"/>
                  </a:cubicBezTo>
                  <a:lnTo>
                    <a:pt x="6751" y="3533"/>
                  </a:lnTo>
                  <a:cubicBezTo>
                    <a:pt x="6812" y="3533"/>
                    <a:pt x="6872" y="3508"/>
                    <a:pt x="6913" y="3465"/>
                  </a:cubicBezTo>
                  <a:lnTo>
                    <a:pt x="9850" y="380"/>
                  </a:lnTo>
                  <a:cubicBezTo>
                    <a:pt x="9936" y="290"/>
                    <a:pt x="9933" y="147"/>
                    <a:pt x="9843" y="61"/>
                  </a:cubicBezTo>
                  <a:cubicBezTo>
                    <a:pt x="9799" y="21"/>
                    <a:pt x="9744" y="1"/>
                    <a:pt x="9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8"/>
            <p:cNvSpPr/>
            <p:nvPr/>
          </p:nvSpPr>
          <p:spPr>
            <a:xfrm>
              <a:off x="4055675" y="1079250"/>
              <a:ext cx="305375" cy="14100"/>
            </a:xfrm>
            <a:custGeom>
              <a:rect b="b" l="l" r="r" t="t"/>
              <a:pathLst>
                <a:path extrusionOk="0" h="564" w="12215">
                  <a:moveTo>
                    <a:pt x="11987" y="1"/>
                  </a:moveTo>
                  <a:lnTo>
                    <a:pt x="223" y="115"/>
                  </a:lnTo>
                  <a:cubicBezTo>
                    <a:pt x="99" y="116"/>
                    <a:pt x="0" y="218"/>
                    <a:pt x="2" y="342"/>
                  </a:cubicBezTo>
                  <a:cubicBezTo>
                    <a:pt x="3" y="465"/>
                    <a:pt x="102" y="563"/>
                    <a:pt x="226" y="563"/>
                  </a:cubicBezTo>
                  <a:lnTo>
                    <a:pt x="228" y="563"/>
                  </a:lnTo>
                  <a:lnTo>
                    <a:pt x="11990" y="450"/>
                  </a:lnTo>
                  <a:cubicBezTo>
                    <a:pt x="12116" y="449"/>
                    <a:pt x="12215" y="347"/>
                    <a:pt x="12213" y="224"/>
                  </a:cubicBezTo>
                  <a:cubicBezTo>
                    <a:pt x="12212" y="99"/>
                    <a:pt x="12118" y="6"/>
                    <a:pt x="119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8"/>
            <p:cNvSpPr/>
            <p:nvPr/>
          </p:nvSpPr>
          <p:spPr>
            <a:xfrm>
              <a:off x="4021450" y="1133900"/>
              <a:ext cx="426550" cy="118400"/>
            </a:xfrm>
            <a:custGeom>
              <a:rect b="b" l="l" r="r" t="t"/>
              <a:pathLst>
                <a:path extrusionOk="0" h="4736" w="17062">
                  <a:moveTo>
                    <a:pt x="224" y="1"/>
                  </a:moveTo>
                  <a:cubicBezTo>
                    <a:pt x="101" y="1"/>
                    <a:pt x="0" y="101"/>
                    <a:pt x="0" y="225"/>
                  </a:cubicBezTo>
                  <a:cubicBezTo>
                    <a:pt x="0" y="348"/>
                    <a:pt x="101" y="449"/>
                    <a:pt x="224" y="449"/>
                  </a:cubicBezTo>
                  <a:lnTo>
                    <a:pt x="9910" y="449"/>
                  </a:lnTo>
                  <a:lnTo>
                    <a:pt x="16686" y="4701"/>
                  </a:lnTo>
                  <a:cubicBezTo>
                    <a:pt x="16724" y="4725"/>
                    <a:pt x="16766" y="4735"/>
                    <a:pt x="16805" y="4735"/>
                  </a:cubicBezTo>
                  <a:cubicBezTo>
                    <a:pt x="16879" y="4735"/>
                    <a:pt x="16953" y="4698"/>
                    <a:pt x="16996" y="4631"/>
                  </a:cubicBezTo>
                  <a:cubicBezTo>
                    <a:pt x="17062" y="4525"/>
                    <a:pt x="17029" y="4387"/>
                    <a:pt x="16924" y="4322"/>
                  </a:cubicBezTo>
                  <a:lnTo>
                    <a:pt x="10094" y="36"/>
                  </a:lnTo>
                  <a:cubicBezTo>
                    <a:pt x="10057" y="12"/>
                    <a:pt x="10016" y="1"/>
                    <a:pt x="9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8"/>
            <p:cNvSpPr/>
            <p:nvPr/>
          </p:nvSpPr>
          <p:spPr>
            <a:xfrm>
              <a:off x="4070775" y="1294750"/>
              <a:ext cx="240000" cy="11225"/>
            </a:xfrm>
            <a:custGeom>
              <a:rect b="b" l="l" r="r" t="t"/>
              <a:pathLst>
                <a:path extrusionOk="0" h="449" w="9600">
                  <a:moveTo>
                    <a:pt x="224" y="1"/>
                  </a:moveTo>
                  <a:cubicBezTo>
                    <a:pt x="101" y="1"/>
                    <a:pt x="0" y="102"/>
                    <a:pt x="0" y="225"/>
                  </a:cubicBezTo>
                  <a:cubicBezTo>
                    <a:pt x="0" y="348"/>
                    <a:pt x="101" y="449"/>
                    <a:pt x="224" y="449"/>
                  </a:cubicBezTo>
                  <a:lnTo>
                    <a:pt x="9375" y="449"/>
                  </a:lnTo>
                  <a:cubicBezTo>
                    <a:pt x="9498" y="449"/>
                    <a:pt x="9599" y="348"/>
                    <a:pt x="9599" y="225"/>
                  </a:cubicBezTo>
                  <a:cubicBezTo>
                    <a:pt x="9599" y="102"/>
                    <a:pt x="9498" y="1"/>
                    <a:pt x="9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8"/>
            <p:cNvSpPr/>
            <p:nvPr/>
          </p:nvSpPr>
          <p:spPr>
            <a:xfrm>
              <a:off x="4435150" y="1234025"/>
              <a:ext cx="48025" cy="46475"/>
            </a:xfrm>
            <a:custGeom>
              <a:rect b="b" l="l" r="r" t="t"/>
              <a:pathLst>
                <a:path extrusionOk="0" h="1859" w="1921">
                  <a:moveTo>
                    <a:pt x="962" y="451"/>
                  </a:moveTo>
                  <a:cubicBezTo>
                    <a:pt x="1044" y="451"/>
                    <a:pt x="1127" y="472"/>
                    <a:pt x="1201" y="515"/>
                  </a:cubicBezTo>
                  <a:cubicBezTo>
                    <a:pt x="1312" y="578"/>
                    <a:pt x="1392" y="682"/>
                    <a:pt x="1425" y="805"/>
                  </a:cubicBezTo>
                  <a:cubicBezTo>
                    <a:pt x="1458" y="929"/>
                    <a:pt x="1441" y="1057"/>
                    <a:pt x="1377" y="1169"/>
                  </a:cubicBezTo>
                  <a:cubicBezTo>
                    <a:pt x="1313" y="1280"/>
                    <a:pt x="1209" y="1359"/>
                    <a:pt x="1086" y="1393"/>
                  </a:cubicBezTo>
                  <a:cubicBezTo>
                    <a:pt x="1045" y="1404"/>
                    <a:pt x="1003" y="1409"/>
                    <a:pt x="961" y="1409"/>
                  </a:cubicBezTo>
                  <a:cubicBezTo>
                    <a:pt x="878" y="1409"/>
                    <a:pt x="796" y="1388"/>
                    <a:pt x="723" y="1345"/>
                  </a:cubicBezTo>
                  <a:cubicBezTo>
                    <a:pt x="611" y="1281"/>
                    <a:pt x="532" y="1176"/>
                    <a:pt x="499" y="1053"/>
                  </a:cubicBezTo>
                  <a:cubicBezTo>
                    <a:pt x="465" y="931"/>
                    <a:pt x="483" y="802"/>
                    <a:pt x="547" y="691"/>
                  </a:cubicBezTo>
                  <a:cubicBezTo>
                    <a:pt x="610" y="579"/>
                    <a:pt x="714" y="500"/>
                    <a:pt x="837" y="467"/>
                  </a:cubicBezTo>
                  <a:cubicBezTo>
                    <a:pt x="879" y="456"/>
                    <a:pt x="921" y="451"/>
                    <a:pt x="962" y="451"/>
                  </a:cubicBezTo>
                  <a:close/>
                  <a:moveTo>
                    <a:pt x="963" y="0"/>
                  </a:moveTo>
                  <a:cubicBezTo>
                    <a:pt x="881" y="0"/>
                    <a:pt x="800" y="11"/>
                    <a:pt x="719" y="32"/>
                  </a:cubicBezTo>
                  <a:cubicBezTo>
                    <a:pt x="480" y="97"/>
                    <a:pt x="280" y="251"/>
                    <a:pt x="157" y="466"/>
                  </a:cubicBezTo>
                  <a:cubicBezTo>
                    <a:pt x="32" y="680"/>
                    <a:pt x="0" y="929"/>
                    <a:pt x="64" y="1169"/>
                  </a:cubicBezTo>
                  <a:cubicBezTo>
                    <a:pt x="129" y="1409"/>
                    <a:pt x="283" y="1610"/>
                    <a:pt x="498" y="1733"/>
                  </a:cubicBezTo>
                  <a:cubicBezTo>
                    <a:pt x="641" y="1816"/>
                    <a:pt x="799" y="1858"/>
                    <a:pt x="960" y="1858"/>
                  </a:cubicBezTo>
                  <a:cubicBezTo>
                    <a:pt x="1040" y="1858"/>
                    <a:pt x="1122" y="1848"/>
                    <a:pt x="1201" y="1826"/>
                  </a:cubicBezTo>
                  <a:cubicBezTo>
                    <a:pt x="1441" y="1762"/>
                    <a:pt x="1640" y="1607"/>
                    <a:pt x="1764" y="1393"/>
                  </a:cubicBezTo>
                  <a:cubicBezTo>
                    <a:pt x="1888" y="1179"/>
                    <a:pt x="1920" y="929"/>
                    <a:pt x="1856" y="690"/>
                  </a:cubicBezTo>
                  <a:cubicBezTo>
                    <a:pt x="1792" y="449"/>
                    <a:pt x="1638" y="248"/>
                    <a:pt x="1424" y="125"/>
                  </a:cubicBezTo>
                  <a:cubicBezTo>
                    <a:pt x="1281" y="42"/>
                    <a:pt x="1123"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8"/>
            <p:cNvSpPr/>
            <p:nvPr/>
          </p:nvSpPr>
          <p:spPr>
            <a:xfrm>
              <a:off x="4146700" y="1728575"/>
              <a:ext cx="52975" cy="46400"/>
            </a:xfrm>
            <a:custGeom>
              <a:rect b="b" l="l" r="r" t="t"/>
              <a:pathLst>
                <a:path extrusionOk="0" h="1856" w="2119">
                  <a:moveTo>
                    <a:pt x="1061" y="449"/>
                  </a:moveTo>
                  <a:cubicBezTo>
                    <a:pt x="1141" y="449"/>
                    <a:pt x="1224" y="468"/>
                    <a:pt x="1299" y="513"/>
                  </a:cubicBezTo>
                  <a:cubicBezTo>
                    <a:pt x="1528" y="645"/>
                    <a:pt x="1606" y="939"/>
                    <a:pt x="1475" y="1168"/>
                  </a:cubicBezTo>
                  <a:cubicBezTo>
                    <a:pt x="1386" y="1322"/>
                    <a:pt x="1224" y="1408"/>
                    <a:pt x="1058" y="1408"/>
                  </a:cubicBezTo>
                  <a:cubicBezTo>
                    <a:pt x="977" y="1408"/>
                    <a:pt x="895" y="1388"/>
                    <a:pt x="820" y="1344"/>
                  </a:cubicBezTo>
                  <a:cubicBezTo>
                    <a:pt x="590" y="1211"/>
                    <a:pt x="512" y="917"/>
                    <a:pt x="644" y="688"/>
                  </a:cubicBezTo>
                  <a:cubicBezTo>
                    <a:pt x="734" y="535"/>
                    <a:pt x="895" y="449"/>
                    <a:pt x="1061" y="449"/>
                  </a:cubicBezTo>
                  <a:close/>
                  <a:moveTo>
                    <a:pt x="1062" y="1"/>
                  </a:moveTo>
                  <a:cubicBezTo>
                    <a:pt x="740" y="1"/>
                    <a:pt x="427" y="167"/>
                    <a:pt x="255" y="465"/>
                  </a:cubicBezTo>
                  <a:cubicBezTo>
                    <a:pt x="1" y="909"/>
                    <a:pt x="153" y="1476"/>
                    <a:pt x="596" y="1732"/>
                  </a:cubicBezTo>
                  <a:cubicBezTo>
                    <a:pt x="741" y="1816"/>
                    <a:pt x="900" y="1856"/>
                    <a:pt x="1058" y="1856"/>
                  </a:cubicBezTo>
                  <a:cubicBezTo>
                    <a:pt x="1378" y="1856"/>
                    <a:pt x="1690" y="1688"/>
                    <a:pt x="1863" y="1392"/>
                  </a:cubicBezTo>
                  <a:cubicBezTo>
                    <a:pt x="2118" y="949"/>
                    <a:pt x="1965" y="380"/>
                    <a:pt x="1523" y="124"/>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8"/>
            <p:cNvSpPr/>
            <p:nvPr/>
          </p:nvSpPr>
          <p:spPr>
            <a:xfrm>
              <a:off x="4232375" y="1597575"/>
              <a:ext cx="48025" cy="46425"/>
            </a:xfrm>
            <a:custGeom>
              <a:rect b="b" l="l" r="r" t="t"/>
              <a:pathLst>
                <a:path extrusionOk="0" h="1857" w="1921">
                  <a:moveTo>
                    <a:pt x="963" y="448"/>
                  </a:moveTo>
                  <a:cubicBezTo>
                    <a:pt x="1046" y="448"/>
                    <a:pt x="1127" y="472"/>
                    <a:pt x="1201" y="512"/>
                  </a:cubicBezTo>
                  <a:cubicBezTo>
                    <a:pt x="1312" y="577"/>
                    <a:pt x="1393" y="681"/>
                    <a:pt x="1425" y="803"/>
                  </a:cubicBezTo>
                  <a:cubicBezTo>
                    <a:pt x="1458" y="928"/>
                    <a:pt x="1441" y="1057"/>
                    <a:pt x="1377" y="1168"/>
                  </a:cubicBezTo>
                  <a:cubicBezTo>
                    <a:pt x="1314" y="1278"/>
                    <a:pt x="1210" y="1357"/>
                    <a:pt x="1086" y="1391"/>
                  </a:cubicBezTo>
                  <a:cubicBezTo>
                    <a:pt x="1046" y="1401"/>
                    <a:pt x="1004" y="1407"/>
                    <a:pt x="962" y="1407"/>
                  </a:cubicBezTo>
                  <a:cubicBezTo>
                    <a:pt x="880" y="1407"/>
                    <a:pt x="797" y="1385"/>
                    <a:pt x="723" y="1342"/>
                  </a:cubicBezTo>
                  <a:cubicBezTo>
                    <a:pt x="611" y="1278"/>
                    <a:pt x="531" y="1175"/>
                    <a:pt x="499" y="1052"/>
                  </a:cubicBezTo>
                  <a:cubicBezTo>
                    <a:pt x="465" y="926"/>
                    <a:pt x="483" y="799"/>
                    <a:pt x="547" y="687"/>
                  </a:cubicBezTo>
                  <a:cubicBezTo>
                    <a:pt x="610" y="577"/>
                    <a:pt x="714" y="499"/>
                    <a:pt x="838" y="464"/>
                  </a:cubicBezTo>
                  <a:cubicBezTo>
                    <a:pt x="879" y="453"/>
                    <a:pt x="921" y="448"/>
                    <a:pt x="963" y="448"/>
                  </a:cubicBezTo>
                  <a:close/>
                  <a:moveTo>
                    <a:pt x="963" y="1"/>
                  </a:moveTo>
                  <a:cubicBezTo>
                    <a:pt x="881" y="1"/>
                    <a:pt x="800" y="12"/>
                    <a:pt x="720" y="33"/>
                  </a:cubicBezTo>
                  <a:cubicBezTo>
                    <a:pt x="480" y="98"/>
                    <a:pt x="280" y="252"/>
                    <a:pt x="157" y="466"/>
                  </a:cubicBezTo>
                  <a:cubicBezTo>
                    <a:pt x="32" y="681"/>
                    <a:pt x="0" y="930"/>
                    <a:pt x="64" y="1170"/>
                  </a:cubicBezTo>
                  <a:cubicBezTo>
                    <a:pt x="129" y="1408"/>
                    <a:pt x="283" y="1609"/>
                    <a:pt x="498" y="1733"/>
                  </a:cubicBezTo>
                  <a:cubicBezTo>
                    <a:pt x="639" y="1815"/>
                    <a:pt x="799" y="1857"/>
                    <a:pt x="960" y="1857"/>
                  </a:cubicBezTo>
                  <a:cubicBezTo>
                    <a:pt x="1040" y="1857"/>
                    <a:pt x="1122" y="1846"/>
                    <a:pt x="1201" y="1824"/>
                  </a:cubicBezTo>
                  <a:cubicBezTo>
                    <a:pt x="1441" y="1760"/>
                    <a:pt x="1641" y="1606"/>
                    <a:pt x="1764" y="1392"/>
                  </a:cubicBezTo>
                  <a:cubicBezTo>
                    <a:pt x="1888" y="1177"/>
                    <a:pt x="1920" y="928"/>
                    <a:pt x="1856" y="688"/>
                  </a:cubicBezTo>
                  <a:cubicBezTo>
                    <a:pt x="1792" y="449"/>
                    <a:pt x="1638" y="249"/>
                    <a:pt x="1424" y="125"/>
                  </a:cubicBezTo>
                  <a:cubicBezTo>
                    <a:pt x="1282" y="43"/>
                    <a:pt x="1123" y="1"/>
                    <a:pt x="9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8"/>
            <p:cNvSpPr/>
            <p:nvPr/>
          </p:nvSpPr>
          <p:spPr>
            <a:xfrm>
              <a:off x="3908250" y="1746175"/>
              <a:ext cx="52975" cy="46375"/>
            </a:xfrm>
            <a:custGeom>
              <a:rect b="b" l="l" r="r" t="t"/>
              <a:pathLst>
                <a:path extrusionOk="0" h="1855" w="2119">
                  <a:moveTo>
                    <a:pt x="1060" y="448"/>
                  </a:moveTo>
                  <a:cubicBezTo>
                    <a:pt x="1140" y="448"/>
                    <a:pt x="1224" y="469"/>
                    <a:pt x="1299" y="513"/>
                  </a:cubicBezTo>
                  <a:cubicBezTo>
                    <a:pt x="1528" y="645"/>
                    <a:pt x="1606" y="938"/>
                    <a:pt x="1475" y="1168"/>
                  </a:cubicBezTo>
                  <a:cubicBezTo>
                    <a:pt x="1386" y="1322"/>
                    <a:pt x="1224" y="1408"/>
                    <a:pt x="1058" y="1408"/>
                  </a:cubicBezTo>
                  <a:cubicBezTo>
                    <a:pt x="977" y="1408"/>
                    <a:pt x="894" y="1387"/>
                    <a:pt x="819" y="1343"/>
                  </a:cubicBezTo>
                  <a:cubicBezTo>
                    <a:pt x="590" y="1211"/>
                    <a:pt x="512" y="917"/>
                    <a:pt x="644" y="688"/>
                  </a:cubicBezTo>
                  <a:cubicBezTo>
                    <a:pt x="733" y="534"/>
                    <a:pt x="894" y="448"/>
                    <a:pt x="1060" y="448"/>
                  </a:cubicBezTo>
                  <a:close/>
                  <a:moveTo>
                    <a:pt x="1060" y="0"/>
                  </a:moveTo>
                  <a:cubicBezTo>
                    <a:pt x="739" y="0"/>
                    <a:pt x="427" y="167"/>
                    <a:pt x="255" y="464"/>
                  </a:cubicBezTo>
                  <a:cubicBezTo>
                    <a:pt x="1" y="908"/>
                    <a:pt x="153" y="1476"/>
                    <a:pt x="596" y="1733"/>
                  </a:cubicBezTo>
                  <a:cubicBezTo>
                    <a:pt x="741" y="1815"/>
                    <a:pt x="901" y="1855"/>
                    <a:pt x="1058" y="1855"/>
                  </a:cubicBezTo>
                  <a:cubicBezTo>
                    <a:pt x="1378" y="1855"/>
                    <a:pt x="1690" y="1690"/>
                    <a:pt x="1862" y="1392"/>
                  </a:cubicBezTo>
                  <a:cubicBezTo>
                    <a:pt x="2118" y="948"/>
                    <a:pt x="1966" y="380"/>
                    <a:pt x="1523" y="124"/>
                  </a:cubicBezTo>
                  <a:cubicBezTo>
                    <a:pt x="1377" y="40"/>
                    <a:pt x="121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8"/>
            <p:cNvSpPr/>
            <p:nvPr/>
          </p:nvSpPr>
          <p:spPr>
            <a:xfrm>
              <a:off x="3977950" y="1694975"/>
              <a:ext cx="50500" cy="46425"/>
            </a:xfrm>
            <a:custGeom>
              <a:rect b="b" l="l" r="r" t="t"/>
              <a:pathLst>
                <a:path extrusionOk="0" h="1857" w="2020">
                  <a:moveTo>
                    <a:pt x="961" y="449"/>
                  </a:moveTo>
                  <a:cubicBezTo>
                    <a:pt x="1041" y="449"/>
                    <a:pt x="1124" y="470"/>
                    <a:pt x="1199" y="513"/>
                  </a:cubicBezTo>
                  <a:cubicBezTo>
                    <a:pt x="1428" y="646"/>
                    <a:pt x="1506" y="938"/>
                    <a:pt x="1375" y="1168"/>
                  </a:cubicBezTo>
                  <a:cubicBezTo>
                    <a:pt x="1286" y="1322"/>
                    <a:pt x="1125" y="1408"/>
                    <a:pt x="959" y="1408"/>
                  </a:cubicBezTo>
                  <a:cubicBezTo>
                    <a:pt x="878" y="1408"/>
                    <a:pt x="795" y="1387"/>
                    <a:pt x="720" y="1344"/>
                  </a:cubicBezTo>
                  <a:cubicBezTo>
                    <a:pt x="608" y="1279"/>
                    <a:pt x="529" y="1176"/>
                    <a:pt x="496" y="1053"/>
                  </a:cubicBezTo>
                  <a:cubicBezTo>
                    <a:pt x="463" y="930"/>
                    <a:pt x="479" y="801"/>
                    <a:pt x="544" y="690"/>
                  </a:cubicBezTo>
                  <a:cubicBezTo>
                    <a:pt x="634" y="535"/>
                    <a:pt x="795" y="449"/>
                    <a:pt x="961" y="449"/>
                  </a:cubicBezTo>
                  <a:close/>
                  <a:moveTo>
                    <a:pt x="960" y="1"/>
                  </a:moveTo>
                  <a:cubicBezTo>
                    <a:pt x="639" y="1"/>
                    <a:pt x="328" y="167"/>
                    <a:pt x="157" y="464"/>
                  </a:cubicBezTo>
                  <a:cubicBezTo>
                    <a:pt x="33" y="679"/>
                    <a:pt x="0" y="929"/>
                    <a:pt x="63" y="1168"/>
                  </a:cubicBezTo>
                  <a:cubicBezTo>
                    <a:pt x="129" y="1407"/>
                    <a:pt x="281" y="1607"/>
                    <a:pt x="496" y="1731"/>
                  </a:cubicBezTo>
                  <a:cubicBezTo>
                    <a:pt x="641" y="1815"/>
                    <a:pt x="800" y="1856"/>
                    <a:pt x="958" y="1856"/>
                  </a:cubicBezTo>
                  <a:cubicBezTo>
                    <a:pt x="1278" y="1856"/>
                    <a:pt x="1590" y="1690"/>
                    <a:pt x="1765" y="1393"/>
                  </a:cubicBezTo>
                  <a:cubicBezTo>
                    <a:pt x="2019" y="950"/>
                    <a:pt x="1867" y="382"/>
                    <a:pt x="1424" y="126"/>
                  </a:cubicBezTo>
                  <a:cubicBezTo>
                    <a:pt x="1278" y="41"/>
                    <a:pt x="1118" y="1"/>
                    <a:pt x="9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8"/>
            <p:cNvSpPr/>
            <p:nvPr/>
          </p:nvSpPr>
          <p:spPr>
            <a:xfrm>
              <a:off x="3448425" y="1725875"/>
              <a:ext cx="53000" cy="46425"/>
            </a:xfrm>
            <a:custGeom>
              <a:rect b="b" l="l" r="r" t="t"/>
              <a:pathLst>
                <a:path extrusionOk="0" h="1857" w="2120">
                  <a:moveTo>
                    <a:pt x="1060" y="449"/>
                  </a:moveTo>
                  <a:cubicBezTo>
                    <a:pt x="1143" y="449"/>
                    <a:pt x="1224" y="469"/>
                    <a:pt x="1299" y="514"/>
                  </a:cubicBezTo>
                  <a:cubicBezTo>
                    <a:pt x="1411" y="578"/>
                    <a:pt x="1489" y="681"/>
                    <a:pt x="1523" y="805"/>
                  </a:cubicBezTo>
                  <a:cubicBezTo>
                    <a:pt x="1555" y="928"/>
                    <a:pt x="1539" y="1057"/>
                    <a:pt x="1475" y="1168"/>
                  </a:cubicBezTo>
                  <a:cubicBezTo>
                    <a:pt x="1411" y="1280"/>
                    <a:pt x="1307" y="1358"/>
                    <a:pt x="1183" y="1392"/>
                  </a:cubicBezTo>
                  <a:cubicBezTo>
                    <a:pt x="1143" y="1403"/>
                    <a:pt x="1103" y="1408"/>
                    <a:pt x="1062" y="1408"/>
                  </a:cubicBezTo>
                  <a:cubicBezTo>
                    <a:pt x="978" y="1408"/>
                    <a:pt x="895" y="1386"/>
                    <a:pt x="821" y="1343"/>
                  </a:cubicBezTo>
                  <a:cubicBezTo>
                    <a:pt x="591" y="1211"/>
                    <a:pt x="512" y="917"/>
                    <a:pt x="645" y="688"/>
                  </a:cubicBezTo>
                  <a:cubicBezTo>
                    <a:pt x="733" y="534"/>
                    <a:pt x="894" y="449"/>
                    <a:pt x="1060" y="449"/>
                  </a:cubicBezTo>
                  <a:close/>
                  <a:moveTo>
                    <a:pt x="1061" y="0"/>
                  </a:moveTo>
                  <a:cubicBezTo>
                    <a:pt x="740" y="0"/>
                    <a:pt x="428" y="167"/>
                    <a:pt x="256" y="464"/>
                  </a:cubicBezTo>
                  <a:cubicBezTo>
                    <a:pt x="1" y="907"/>
                    <a:pt x="152" y="1476"/>
                    <a:pt x="596" y="1732"/>
                  </a:cubicBezTo>
                  <a:cubicBezTo>
                    <a:pt x="738" y="1813"/>
                    <a:pt x="897" y="1856"/>
                    <a:pt x="1058" y="1856"/>
                  </a:cubicBezTo>
                  <a:cubicBezTo>
                    <a:pt x="1138" y="1856"/>
                    <a:pt x="1220" y="1846"/>
                    <a:pt x="1300" y="1824"/>
                  </a:cubicBezTo>
                  <a:cubicBezTo>
                    <a:pt x="1539" y="1761"/>
                    <a:pt x="1740" y="1608"/>
                    <a:pt x="1863" y="1393"/>
                  </a:cubicBezTo>
                  <a:cubicBezTo>
                    <a:pt x="2119" y="949"/>
                    <a:pt x="1968" y="381"/>
                    <a:pt x="1524" y="125"/>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8"/>
            <p:cNvSpPr/>
            <p:nvPr/>
          </p:nvSpPr>
          <p:spPr>
            <a:xfrm>
              <a:off x="3352325" y="1550125"/>
              <a:ext cx="53000" cy="46425"/>
            </a:xfrm>
            <a:custGeom>
              <a:rect b="b" l="l" r="r" t="t"/>
              <a:pathLst>
                <a:path extrusionOk="0" h="1857" w="2120">
                  <a:moveTo>
                    <a:pt x="1059" y="451"/>
                  </a:moveTo>
                  <a:cubicBezTo>
                    <a:pt x="1141" y="451"/>
                    <a:pt x="1223" y="470"/>
                    <a:pt x="1299" y="515"/>
                  </a:cubicBezTo>
                  <a:cubicBezTo>
                    <a:pt x="1529" y="647"/>
                    <a:pt x="1607" y="941"/>
                    <a:pt x="1475" y="1170"/>
                  </a:cubicBezTo>
                  <a:cubicBezTo>
                    <a:pt x="1386" y="1324"/>
                    <a:pt x="1224" y="1409"/>
                    <a:pt x="1058" y="1409"/>
                  </a:cubicBezTo>
                  <a:cubicBezTo>
                    <a:pt x="977" y="1409"/>
                    <a:pt x="895" y="1389"/>
                    <a:pt x="819" y="1346"/>
                  </a:cubicBezTo>
                  <a:cubicBezTo>
                    <a:pt x="591" y="1213"/>
                    <a:pt x="511" y="919"/>
                    <a:pt x="644" y="690"/>
                  </a:cubicBezTo>
                  <a:cubicBezTo>
                    <a:pt x="732" y="536"/>
                    <a:pt x="893" y="451"/>
                    <a:pt x="1059" y="451"/>
                  </a:cubicBezTo>
                  <a:close/>
                  <a:moveTo>
                    <a:pt x="1062" y="1"/>
                  </a:moveTo>
                  <a:cubicBezTo>
                    <a:pt x="741" y="1"/>
                    <a:pt x="428" y="167"/>
                    <a:pt x="256" y="464"/>
                  </a:cubicBezTo>
                  <a:cubicBezTo>
                    <a:pt x="1" y="908"/>
                    <a:pt x="152" y="1477"/>
                    <a:pt x="596" y="1733"/>
                  </a:cubicBezTo>
                  <a:cubicBezTo>
                    <a:pt x="742" y="1815"/>
                    <a:pt x="902" y="1856"/>
                    <a:pt x="1058" y="1856"/>
                  </a:cubicBezTo>
                  <a:cubicBezTo>
                    <a:pt x="1379" y="1856"/>
                    <a:pt x="1691" y="1690"/>
                    <a:pt x="1863" y="1392"/>
                  </a:cubicBezTo>
                  <a:cubicBezTo>
                    <a:pt x="2120" y="949"/>
                    <a:pt x="1968" y="381"/>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8"/>
            <p:cNvSpPr/>
            <p:nvPr/>
          </p:nvSpPr>
          <p:spPr>
            <a:xfrm>
              <a:off x="3275000" y="1234100"/>
              <a:ext cx="53000" cy="46400"/>
            </a:xfrm>
            <a:custGeom>
              <a:rect b="b" l="l" r="r" t="t"/>
              <a:pathLst>
                <a:path extrusionOk="0" h="1856" w="2120">
                  <a:moveTo>
                    <a:pt x="1060" y="448"/>
                  </a:moveTo>
                  <a:cubicBezTo>
                    <a:pt x="1143" y="448"/>
                    <a:pt x="1224" y="468"/>
                    <a:pt x="1300" y="512"/>
                  </a:cubicBezTo>
                  <a:cubicBezTo>
                    <a:pt x="1530" y="645"/>
                    <a:pt x="1609" y="939"/>
                    <a:pt x="1476" y="1167"/>
                  </a:cubicBezTo>
                  <a:cubicBezTo>
                    <a:pt x="1387" y="1321"/>
                    <a:pt x="1225" y="1407"/>
                    <a:pt x="1059" y="1407"/>
                  </a:cubicBezTo>
                  <a:cubicBezTo>
                    <a:pt x="978" y="1407"/>
                    <a:pt x="896" y="1387"/>
                    <a:pt x="821" y="1343"/>
                  </a:cubicBezTo>
                  <a:cubicBezTo>
                    <a:pt x="592" y="1210"/>
                    <a:pt x="512" y="917"/>
                    <a:pt x="645" y="688"/>
                  </a:cubicBezTo>
                  <a:cubicBezTo>
                    <a:pt x="733" y="533"/>
                    <a:pt x="894" y="448"/>
                    <a:pt x="1060" y="448"/>
                  </a:cubicBezTo>
                  <a:close/>
                  <a:moveTo>
                    <a:pt x="1062" y="1"/>
                  </a:moveTo>
                  <a:cubicBezTo>
                    <a:pt x="740" y="1"/>
                    <a:pt x="428" y="167"/>
                    <a:pt x="256" y="464"/>
                  </a:cubicBezTo>
                  <a:cubicBezTo>
                    <a:pt x="1" y="907"/>
                    <a:pt x="152" y="1476"/>
                    <a:pt x="596" y="1732"/>
                  </a:cubicBezTo>
                  <a:cubicBezTo>
                    <a:pt x="742" y="1815"/>
                    <a:pt x="901" y="1855"/>
                    <a:pt x="1058" y="1855"/>
                  </a:cubicBezTo>
                  <a:cubicBezTo>
                    <a:pt x="1380" y="1855"/>
                    <a:pt x="1692" y="1689"/>
                    <a:pt x="1863" y="1392"/>
                  </a:cubicBezTo>
                  <a:cubicBezTo>
                    <a:pt x="2119" y="949"/>
                    <a:pt x="1968" y="381"/>
                    <a:pt x="1524" y="125"/>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8"/>
            <p:cNvSpPr/>
            <p:nvPr/>
          </p:nvSpPr>
          <p:spPr>
            <a:xfrm>
              <a:off x="3367675" y="1181700"/>
              <a:ext cx="50500" cy="46400"/>
            </a:xfrm>
            <a:custGeom>
              <a:rect b="b" l="l" r="r" t="t"/>
              <a:pathLst>
                <a:path extrusionOk="0" h="1856" w="2020">
                  <a:moveTo>
                    <a:pt x="963" y="447"/>
                  </a:moveTo>
                  <a:cubicBezTo>
                    <a:pt x="1046" y="447"/>
                    <a:pt x="1127" y="469"/>
                    <a:pt x="1202" y="511"/>
                  </a:cubicBezTo>
                  <a:cubicBezTo>
                    <a:pt x="1432" y="643"/>
                    <a:pt x="1511" y="936"/>
                    <a:pt x="1378" y="1166"/>
                  </a:cubicBezTo>
                  <a:cubicBezTo>
                    <a:pt x="1289" y="1320"/>
                    <a:pt x="1127" y="1406"/>
                    <a:pt x="961" y="1406"/>
                  </a:cubicBezTo>
                  <a:cubicBezTo>
                    <a:pt x="880" y="1406"/>
                    <a:pt x="798" y="1385"/>
                    <a:pt x="723" y="1342"/>
                  </a:cubicBezTo>
                  <a:cubicBezTo>
                    <a:pt x="611" y="1277"/>
                    <a:pt x="532" y="1173"/>
                    <a:pt x="499" y="1050"/>
                  </a:cubicBezTo>
                  <a:cubicBezTo>
                    <a:pt x="466" y="927"/>
                    <a:pt x="483" y="799"/>
                    <a:pt x="547" y="688"/>
                  </a:cubicBezTo>
                  <a:cubicBezTo>
                    <a:pt x="611" y="576"/>
                    <a:pt x="714" y="497"/>
                    <a:pt x="838" y="464"/>
                  </a:cubicBezTo>
                  <a:cubicBezTo>
                    <a:pt x="879" y="453"/>
                    <a:pt x="921" y="447"/>
                    <a:pt x="963" y="447"/>
                  </a:cubicBezTo>
                  <a:close/>
                  <a:moveTo>
                    <a:pt x="963" y="0"/>
                  </a:moveTo>
                  <a:cubicBezTo>
                    <a:pt x="882" y="0"/>
                    <a:pt x="800" y="11"/>
                    <a:pt x="720" y="33"/>
                  </a:cubicBezTo>
                  <a:cubicBezTo>
                    <a:pt x="482" y="95"/>
                    <a:pt x="280" y="249"/>
                    <a:pt x="157" y="464"/>
                  </a:cubicBezTo>
                  <a:cubicBezTo>
                    <a:pt x="33" y="678"/>
                    <a:pt x="0" y="927"/>
                    <a:pt x="65" y="1167"/>
                  </a:cubicBezTo>
                  <a:cubicBezTo>
                    <a:pt x="129" y="1406"/>
                    <a:pt x="283" y="1606"/>
                    <a:pt x="498" y="1730"/>
                  </a:cubicBezTo>
                  <a:cubicBezTo>
                    <a:pt x="644" y="1814"/>
                    <a:pt x="803" y="1855"/>
                    <a:pt x="960" y="1855"/>
                  </a:cubicBezTo>
                  <a:cubicBezTo>
                    <a:pt x="1281" y="1855"/>
                    <a:pt x="1593" y="1689"/>
                    <a:pt x="1763" y="1392"/>
                  </a:cubicBezTo>
                  <a:cubicBezTo>
                    <a:pt x="2019" y="949"/>
                    <a:pt x="1867" y="381"/>
                    <a:pt x="1424" y="125"/>
                  </a:cubicBezTo>
                  <a:cubicBezTo>
                    <a:pt x="1282" y="42"/>
                    <a:pt x="1124"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8"/>
            <p:cNvSpPr/>
            <p:nvPr/>
          </p:nvSpPr>
          <p:spPr>
            <a:xfrm>
              <a:off x="3729600" y="1677400"/>
              <a:ext cx="53000" cy="46375"/>
            </a:xfrm>
            <a:custGeom>
              <a:rect b="b" l="l" r="r" t="t"/>
              <a:pathLst>
                <a:path extrusionOk="0" h="1855" w="2120">
                  <a:moveTo>
                    <a:pt x="1060" y="448"/>
                  </a:moveTo>
                  <a:cubicBezTo>
                    <a:pt x="1142" y="448"/>
                    <a:pt x="1224" y="469"/>
                    <a:pt x="1299" y="512"/>
                  </a:cubicBezTo>
                  <a:cubicBezTo>
                    <a:pt x="1528" y="644"/>
                    <a:pt x="1607" y="938"/>
                    <a:pt x="1475" y="1167"/>
                  </a:cubicBezTo>
                  <a:cubicBezTo>
                    <a:pt x="1386" y="1321"/>
                    <a:pt x="1224" y="1407"/>
                    <a:pt x="1058" y="1407"/>
                  </a:cubicBezTo>
                  <a:cubicBezTo>
                    <a:pt x="977" y="1407"/>
                    <a:pt x="894" y="1387"/>
                    <a:pt x="819" y="1343"/>
                  </a:cubicBezTo>
                  <a:cubicBezTo>
                    <a:pt x="590" y="1210"/>
                    <a:pt x="511" y="917"/>
                    <a:pt x="644" y="688"/>
                  </a:cubicBezTo>
                  <a:cubicBezTo>
                    <a:pt x="733" y="534"/>
                    <a:pt x="894" y="448"/>
                    <a:pt x="1060" y="448"/>
                  </a:cubicBezTo>
                  <a:close/>
                  <a:moveTo>
                    <a:pt x="1061" y="1"/>
                  </a:moveTo>
                  <a:cubicBezTo>
                    <a:pt x="740" y="1"/>
                    <a:pt x="428" y="167"/>
                    <a:pt x="256" y="464"/>
                  </a:cubicBezTo>
                  <a:cubicBezTo>
                    <a:pt x="1" y="908"/>
                    <a:pt x="152" y="1476"/>
                    <a:pt x="596" y="1731"/>
                  </a:cubicBezTo>
                  <a:cubicBezTo>
                    <a:pt x="741" y="1815"/>
                    <a:pt x="901" y="1855"/>
                    <a:pt x="1058" y="1855"/>
                  </a:cubicBezTo>
                  <a:cubicBezTo>
                    <a:pt x="1379" y="1855"/>
                    <a:pt x="1691" y="1689"/>
                    <a:pt x="1863" y="1393"/>
                  </a:cubicBezTo>
                  <a:cubicBezTo>
                    <a:pt x="2119" y="949"/>
                    <a:pt x="1966" y="380"/>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8"/>
            <p:cNvSpPr/>
            <p:nvPr/>
          </p:nvSpPr>
          <p:spPr>
            <a:xfrm>
              <a:off x="4392625" y="1499050"/>
              <a:ext cx="50525" cy="46350"/>
            </a:xfrm>
            <a:custGeom>
              <a:rect b="b" l="l" r="r" t="t"/>
              <a:pathLst>
                <a:path extrusionOk="0" h="1854" w="2021">
                  <a:moveTo>
                    <a:pt x="962" y="447"/>
                  </a:moveTo>
                  <a:cubicBezTo>
                    <a:pt x="1043" y="447"/>
                    <a:pt x="1126" y="468"/>
                    <a:pt x="1201" y="509"/>
                  </a:cubicBezTo>
                  <a:cubicBezTo>
                    <a:pt x="1430" y="642"/>
                    <a:pt x="1508" y="936"/>
                    <a:pt x="1376" y="1165"/>
                  </a:cubicBezTo>
                  <a:cubicBezTo>
                    <a:pt x="1288" y="1318"/>
                    <a:pt x="1127" y="1404"/>
                    <a:pt x="961" y="1404"/>
                  </a:cubicBezTo>
                  <a:cubicBezTo>
                    <a:pt x="880" y="1404"/>
                    <a:pt x="797" y="1384"/>
                    <a:pt x="721" y="1340"/>
                  </a:cubicBezTo>
                  <a:cubicBezTo>
                    <a:pt x="610" y="1277"/>
                    <a:pt x="531" y="1173"/>
                    <a:pt x="497" y="1049"/>
                  </a:cubicBezTo>
                  <a:cubicBezTo>
                    <a:pt x="465" y="926"/>
                    <a:pt x="482" y="797"/>
                    <a:pt x="545" y="687"/>
                  </a:cubicBezTo>
                  <a:cubicBezTo>
                    <a:pt x="635" y="533"/>
                    <a:pt x="796" y="447"/>
                    <a:pt x="962" y="447"/>
                  </a:cubicBezTo>
                  <a:close/>
                  <a:moveTo>
                    <a:pt x="961" y="0"/>
                  </a:moveTo>
                  <a:cubicBezTo>
                    <a:pt x="641" y="0"/>
                    <a:pt x="329" y="166"/>
                    <a:pt x="157" y="464"/>
                  </a:cubicBezTo>
                  <a:cubicBezTo>
                    <a:pt x="34" y="678"/>
                    <a:pt x="1" y="928"/>
                    <a:pt x="65" y="1167"/>
                  </a:cubicBezTo>
                  <a:cubicBezTo>
                    <a:pt x="130" y="1406"/>
                    <a:pt x="284" y="1607"/>
                    <a:pt x="498" y="1730"/>
                  </a:cubicBezTo>
                  <a:cubicBezTo>
                    <a:pt x="644" y="1814"/>
                    <a:pt x="802" y="1853"/>
                    <a:pt x="960" y="1853"/>
                  </a:cubicBezTo>
                  <a:cubicBezTo>
                    <a:pt x="1281" y="1853"/>
                    <a:pt x="1593" y="1687"/>
                    <a:pt x="1765" y="1392"/>
                  </a:cubicBezTo>
                  <a:cubicBezTo>
                    <a:pt x="2021" y="950"/>
                    <a:pt x="1867" y="381"/>
                    <a:pt x="1425" y="125"/>
                  </a:cubicBezTo>
                  <a:cubicBezTo>
                    <a:pt x="1279" y="41"/>
                    <a:pt x="1119"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8"/>
            <p:cNvSpPr/>
            <p:nvPr/>
          </p:nvSpPr>
          <p:spPr>
            <a:xfrm>
              <a:off x="4216025" y="592100"/>
              <a:ext cx="52975" cy="46375"/>
            </a:xfrm>
            <a:custGeom>
              <a:rect b="b" l="l" r="r" t="t"/>
              <a:pathLst>
                <a:path extrusionOk="0" h="1855" w="2119">
                  <a:moveTo>
                    <a:pt x="1062" y="449"/>
                  </a:moveTo>
                  <a:cubicBezTo>
                    <a:pt x="1142" y="449"/>
                    <a:pt x="1223" y="470"/>
                    <a:pt x="1301" y="514"/>
                  </a:cubicBezTo>
                  <a:cubicBezTo>
                    <a:pt x="1529" y="647"/>
                    <a:pt x="1607" y="940"/>
                    <a:pt x="1475" y="1169"/>
                  </a:cubicBezTo>
                  <a:cubicBezTo>
                    <a:pt x="1387" y="1323"/>
                    <a:pt x="1226" y="1409"/>
                    <a:pt x="1060" y="1409"/>
                  </a:cubicBezTo>
                  <a:cubicBezTo>
                    <a:pt x="979" y="1409"/>
                    <a:pt x="896" y="1388"/>
                    <a:pt x="820" y="1344"/>
                  </a:cubicBezTo>
                  <a:cubicBezTo>
                    <a:pt x="591" y="1212"/>
                    <a:pt x="514" y="919"/>
                    <a:pt x="645" y="689"/>
                  </a:cubicBezTo>
                  <a:cubicBezTo>
                    <a:pt x="735" y="535"/>
                    <a:pt x="895" y="449"/>
                    <a:pt x="1062" y="449"/>
                  </a:cubicBezTo>
                  <a:close/>
                  <a:moveTo>
                    <a:pt x="1061" y="1"/>
                  </a:moveTo>
                  <a:cubicBezTo>
                    <a:pt x="740" y="1"/>
                    <a:pt x="428" y="167"/>
                    <a:pt x="256" y="464"/>
                  </a:cubicBezTo>
                  <a:cubicBezTo>
                    <a:pt x="0" y="908"/>
                    <a:pt x="151" y="1476"/>
                    <a:pt x="595" y="1732"/>
                  </a:cubicBezTo>
                  <a:cubicBezTo>
                    <a:pt x="741" y="1815"/>
                    <a:pt x="901" y="1855"/>
                    <a:pt x="1057" y="1855"/>
                  </a:cubicBezTo>
                  <a:cubicBezTo>
                    <a:pt x="1379" y="1855"/>
                    <a:pt x="1692"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8"/>
            <p:cNvSpPr/>
            <p:nvPr/>
          </p:nvSpPr>
          <p:spPr>
            <a:xfrm>
              <a:off x="4015550" y="718925"/>
              <a:ext cx="53025" cy="46400"/>
            </a:xfrm>
            <a:custGeom>
              <a:rect b="b" l="l" r="r" t="t"/>
              <a:pathLst>
                <a:path extrusionOk="0" h="1856" w="2121">
                  <a:moveTo>
                    <a:pt x="1062" y="448"/>
                  </a:moveTo>
                  <a:cubicBezTo>
                    <a:pt x="1142" y="448"/>
                    <a:pt x="1226" y="469"/>
                    <a:pt x="1301" y="512"/>
                  </a:cubicBezTo>
                  <a:cubicBezTo>
                    <a:pt x="1529" y="645"/>
                    <a:pt x="1608" y="939"/>
                    <a:pt x="1476" y="1167"/>
                  </a:cubicBezTo>
                  <a:cubicBezTo>
                    <a:pt x="1387" y="1321"/>
                    <a:pt x="1226" y="1407"/>
                    <a:pt x="1060" y="1407"/>
                  </a:cubicBezTo>
                  <a:cubicBezTo>
                    <a:pt x="979" y="1407"/>
                    <a:pt x="896" y="1387"/>
                    <a:pt x="821" y="1343"/>
                  </a:cubicBezTo>
                  <a:cubicBezTo>
                    <a:pt x="591" y="1210"/>
                    <a:pt x="514" y="917"/>
                    <a:pt x="645" y="688"/>
                  </a:cubicBezTo>
                  <a:cubicBezTo>
                    <a:pt x="735" y="533"/>
                    <a:pt x="896" y="448"/>
                    <a:pt x="1062" y="448"/>
                  </a:cubicBezTo>
                  <a:close/>
                  <a:moveTo>
                    <a:pt x="1062" y="1"/>
                  </a:moveTo>
                  <a:cubicBezTo>
                    <a:pt x="741" y="1"/>
                    <a:pt x="429" y="167"/>
                    <a:pt x="257" y="464"/>
                  </a:cubicBezTo>
                  <a:cubicBezTo>
                    <a:pt x="0" y="908"/>
                    <a:pt x="153" y="1476"/>
                    <a:pt x="595" y="1732"/>
                  </a:cubicBezTo>
                  <a:cubicBezTo>
                    <a:pt x="742" y="1815"/>
                    <a:pt x="901" y="1855"/>
                    <a:pt x="1059" y="1855"/>
                  </a:cubicBezTo>
                  <a:cubicBezTo>
                    <a:pt x="1380" y="1855"/>
                    <a:pt x="1692" y="1689"/>
                    <a:pt x="1865" y="1392"/>
                  </a:cubicBezTo>
                  <a:cubicBezTo>
                    <a:pt x="2120" y="949"/>
                    <a:pt x="1967" y="381"/>
                    <a:pt x="1525" y="125"/>
                  </a:cubicBezTo>
                  <a:cubicBezTo>
                    <a:pt x="1379" y="41"/>
                    <a:pt x="1220"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8"/>
            <p:cNvSpPr/>
            <p:nvPr/>
          </p:nvSpPr>
          <p:spPr>
            <a:xfrm>
              <a:off x="3636450" y="661950"/>
              <a:ext cx="50550" cy="46450"/>
            </a:xfrm>
            <a:custGeom>
              <a:rect b="b" l="l" r="r" t="t"/>
              <a:pathLst>
                <a:path extrusionOk="0" h="1858" w="2022">
                  <a:moveTo>
                    <a:pt x="1060" y="448"/>
                  </a:moveTo>
                  <a:cubicBezTo>
                    <a:pt x="1143" y="448"/>
                    <a:pt x="1224" y="470"/>
                    <a:pt x="1299" y="514"/>
                  </a:cubicBezTo>
                  <a:cubicBezTo>
                    <a:pt x="1411" y="578"/>
                    <a:pt x="1489" y="682"/>
                    <a:pt x="1523" y="805"/>
                  </a:cubicBezTo>
                  <a:cubicBezTo>
                    <a:pt x="1557" y="929"/>
                    <a:pt x="1539" y="1057"/>
                    <a:pt x="1475" y="1168"/>
                  </a:cubicBezTo>
                  <a:cubicBezTo>
                    <a:pt x="1411" y="1279"/>
                    <a:pt x="1307" y="1358"/>
                    <a:pt x="1183" y="1392"/>
                  </a:cubicBezTo>
                  <a:cubicBezTo>
                    <a:pt x="1142" y="1403"/>
                    <a:pt x="1101" y="1408"/>
                    <a:pt x="1059" y="1408"/>
                  </a:cubicBezTo>
                  <a:cubicBezTo>
                    <a:pt x="976" y="1408"/>
                    <a:pt x="895" y="1386"/>
                    <a:pt x="821" y="1343"/>
                  </a:cubicBezTo>
                  <a:cubicBezTo>
                    <a:pt x="592" y="1211"/>
                    <a:pt x="512" y="918"/>
                    <a:pt x="645" y="688"/>
                  </a:cubicBezTo>
                  <a:cubicBezTo>
                    <a:pt x="733" y="534"/>
                    <a:pt x="894" y="448"/>
                    <a:pt x="1060" y="448"/>
                  </a:cubicBezTo>
                  <a:close/>
                  <a:moveTo>
                    <a:pt x="1060" y="1"/>
                  </a:moveTo>
                  <a:cubicBezTo>
                    <a:pt x="740" y="1"/>
                    <a:pt x="428" y="167"/>
                    <a:pt x="256" y="464"/>
                  </a:cubicBezTo>
                  <a:cubicBezTo>
                    <a:pt x="1" y="908"/>
                    <a:pt x="152" y="1476"/>
                    <a:pt x="596" y="1733"/>
                  </a:cubicBezTo>
                  <a:cubicBezTo>
                    <a:pt x="739" y="1814"/>
                    <a:pt x="897" y="1857"/>
                    <a:pt x="1058" y="1857"/>
                  </a:cubicBezTo>
                  <a:cubicBezTo>
                    <a:pt x="1138" y="1857"/>
                    <a:pt x="1220" y="1846"/>
                    <a:pt x="1301" y="1824"/>
                  </a:cubicBezTo>
                  <a:cubicBezTo>
                    <a:pt x="1540" y="1759"/>
                    <a:pt x="1741" y="1606"/>
                    <a:pt x="1864" y="1392"/>
                  </a:cubicBezTo>
                  <a:cubicBezTo>
                    <a:pt x="1988" y="1177"/>
                    <a:pt x="2022" y="929"/>
                    <a:pt x="1958" y="688"/>
                  </a:cubicBezTo>
                  <a:cubicBezTo>
                    <a:pt x="1893" y="449"/>
                    <a:pt x="1739" y="249"/>
                    <a:pt x="1524" y="125"/>
                  </a:cubicBezTo>
                  <a:cubicBezTo>
                    <a:pt x="1378" y="41"/>
                    <a:pt x="1218"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8"/>
            <p:cNvSpPr/>
            <p:nvPr/>
          </p:nvSpPr>
          <p:spPr>
            <a:xfrm>
              <a:off x="3442850" y="604800"/>
              <a:ext cx="52975" cy="46475"/>
            </a:xfrm>
            <a:custGeom>
              <a:rect b="b" l="l" r="r" t="t"/>
              <a:pathLst>
                <a:path extrusionOk="0" h="1859" w="2119">
                  <a:moveTo>
                    <a:pt x="1061" y="451"/>
                  </a:moveTo>
                  <a:cubicBezTo>
                    <a:pt x="1143" y="451"/>
                    <a:pt x="1226" y="473"/>
                    <a:pt x="1301" y="516"/>
                  </a:cubicBezTo>
                  <a:cubicBezTo>
                    <a:pt x="1412" y="580"/>
                    <a:pt x="1491" y="684"/>
                    <a:pt x="1524" y="808"/>
                  </a:cubicBezTo>
                  <a:cubicBezTo>
                    <a:pt x="1556" y="931"/>
                    <a:pt x="1540" y="1059"/>
                    <a:pt x="1476" y="1170"/>
                  </a:cubicBezTo>
                  <a:cubicBezTo>
                    <a:pt x="1387" y="1324"/>
                    <a:pt x="1226" y="1410"/>
                    <a:pt x="1060" y="1410"/>
                  </a:cubicBezTo>
                  <a:cubicBezTo>
                    <a:pt x="979" y="1410"/>
                    <a:pt x="896" y="1389"/>
                    <a:pt x="821" y="1346"/>
                  </a:cubicBezTo>
                  <a:cubicBezTo>
                    <a:pt x="591" y="1213"/>
                    <a:pt x="513" y="920"/>
                    <a:pt x="645" y="691"/>
                  </a:cubicBezTo>
                  <a:cubicBezTo>
                    <a:pt x="709" y="579"/>
                    <a:pt x="813" y="500"/>
                    <a:pt x="937" y="467"/>
                  </a:cubicBezTo>
                  <a:cubicBezTo>
                    <a:pt x="977" y="456"/>
                    <a:pt x="1019" y="451"/>
                    <a:pt x="1061" y="451"/>
                  </a:cubicBezTo>
                  <a:close/>
                  <a:moveTo>
                    <a:pt x="1062" y="0"/>
                  </a:moveTo>
                  <a:cubicBezTo>
                    <a:pt x="981" y="0"/>
                    <a:pt x="900" y="11"/>
                    <a:pt x="820" y="32"/>
                  </a:cubicBezTo>
                  <a:cubicBezTo>
                    <a:pt x="581" y="97"/>
                    <a:pt x="380" y="251"/>
                    <a:pt x="257" y="466"/>
                  </a:cubicBezTo>
                  <a:cubicBezTo>
                    <a:pt x="1" y="909"/>
                    <a:pt x="152" y="1478"/>
                    <a:pt x="596" y="1733"/>
                  </a:cubicBezTo>
                  <a:cubicBezTo>
                    <a:pt x="742" y="1818"/>
                    <a:pt x="901" y="1858"/>
                    <a:pt x="1058" y="1858"/>
                  </a:cubicBezTo>
                  <a:cubicBezTo>
                    <a:pt x="1378" y="1858"/>
                    <a:pt x="1690" y="1691"/>
                    <a:pt x="1862" y="1393"/>
                  </a:cubicBezTo>
                  <a:cubicBezTo>
                    <a:pt x="2118" y="949"/>
                    <a:pt x="1967" y="381"/>
                    <a:pt x="1523" y="125"/>
                  </a:cubicBezTo>
                  <a:cubicBezTo>
                    <a:pt x="1380" y="42"/>
                    <a:pt x="1222"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8"/>
            <p:cNvSpPr/>
            <p:nvPr/>
          </p:nvSpPr>
          <p:spPr>
            <a:xfrm>
              <a:off x="3301925" y="954900"/>
              <a:ext cx="50525" cy="46375"/>
            </a:xfrm>
            <a:custGeom>
              <a:rect b="b" l="l" r="r" t="t"/>
              <a:pathLst>
                <a:path extrusionOk="0" h="1855" w="2021">
                  <a:moveTo>
                    <a:pt x="962" y="448"/>
                  </a:moveTo>
                  <a:cubicBezTo>
                    <a:pt x="1045" y="448"/>
                    <a:pt x="1128" y="469"/>
                    <a:pt x="1200" y="510"/>
                  </a:cubicBezTo>
                  <a:cubicBezTo>
                    <a:pt x="1429" y="643"/>
                    <a:pt x="1509" y="937"/>
                    <a:pt x="1376" y="1166"/>
                  </a:cubicBezTo>
                  <a:cubicBezTo>
                    <a:pt x="1311" y="1277"/>
                    <a:pt x="1209" y="1356"/>
                    <a:pt x="1085" y="1389"/>
                  </a:cubicBezTo>
                  <a:cubicBezTo>
                    <a:pt x="1044" y="1400"/>
                    <a:pt x="1002" y="1405"/>
                    <a:pt x="961" y="1405"/>
                  </a:cubicBezTo>
                  <a:cubicBezTo>
                    <a:pt x="878" y="1405"/>
                    <a:pt x="796" y="1384"/>
                    <a:pt x="722" y="1341"/>
                  </a:cubicBezTo>
                  <a:cubicBezTo>
                    <a:pt x="610" y="1277"/>
                    <a:pt x="532" y="1174"/>
                    <a:pt x="498" y="1050"/>
                  </a:cubicBezTo>
                  <a:cubicBezTo>
                    <a:pt x="464" y="927"/>
                    <a:pt x="482" y="798"/>
                    <a:pt x="546" y="687"/>
                  </a:cubicBezTo>
                  <a:cubicBezTo>
                    <a:pt x="610" y="577"/>
                    <a:pt x="714" y="497"/>
                    <a:pt x="838" y="464"/>
                  </a:cubicBezTo>
                  <a:cubicBezTo>
                    <a:pt x="878" y="453"/>
                    <a:pt x="920" y="448"/>
                    <a:pt x="962" y="448"/>
                  </a:cubicBezTo>
                  <a:close/>
                  <a:moveTo>
                    <a:pt x="962" y="0"/>
                  </a:moveTo>
                  <a:cubicBezTo>
                    <a:pt x="642" y="0"/>
                    <a:pt x="330" y="166"/>
                    <a:pt x="158" y="464"/>
                  </a:cubicBezTo>
                  <a:cubicBezTo>
                    <a:pt x="35" y="678"/>
                    <a:pt x="0" y="927"/>
                    <a:pt x="66" y="1167"/>
                  </a:cubicBezTo>
                  <a:cubicBezTo>
                    <a:pt x="130" y="1405"/>
                    <a:pt x="283" y="1607"/>
                    <a:pt x="498" y="1730"/>
                  </a:cubicBezTo>
                  <a:cubicBezTo>
                    <a:pt x="641" y="1814"/>
                    <a:pt x="800" y="1855"/>
                    <a:pt x="961" y="1855"/>
                  </a:cubicBezTo>
                  <a:cubicBezTo>
                    <a:pt x="1041" y="1855"/>
                    <a:pt x="1122" y="1844"/>
                    <a:pt x="1202" y="1826"/>
                  </a:cubicBezTo>
                  <a:cubicBezTo>
                    <a:pt x="1440" y="1761"/>
                    <a:pt x="1642" y="1607"/>
                    <a:pt x="1765" y="1392"/>
                  </a:cubicBezTo>
                  <a:cubicBezTo>
                    <a:pt x="2020" y="949"/>
                    <a:pt x="1869" y="380"/>
                    <a:pt x="1425" y="124"/>
                  </a:cubicBezTo>
                  <a:cubicBezTo>
                    <a:pt x="1279" y="40"/>
                    <a:pt x="1120"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8"/>
            <p:cNvSpPr/>
            <p:nvPr/>
          </p:nvSpPr>
          <p:spPr>
            <a:xfrm>
              <a:off x="3287150" y="1128625"/>
              <a:ext cx="50550" cy="46425"/>
            </a:xfrm>
            <a:custGeom>
              <a:rect b="b" l="l" r="r" t="t"/>
              <a:pathLst>
                <a:path extrusionOk="0" h="1857" w="2022">
                  <a:moveTo>
                    <a:pt x="1061" y="449"/>
                  </a:moveTo>
                  <a:cubicBezTo>
                    <a:pt x="1141" y="449"/>
                    <a:pt x="1225" y="470"/>
                    <a:pt x="1300" y="515"/>
                  </a:cubicBezTo>
                  <a:cubicBezTo>
                    <a:pt x="1410" y="579"/>
                    <a:pt x="1490" y="682"/>
                    <a:pt x="1523" y="806"/>
                  </a:cubicBezTo>
                  <a:cubicBezTo>
                    <a:pt x="1557" y="929"/>
                    <a:pt x="1539" y="1058"/>
                    <a:pt x="1475" y="1169"/>
                  </a:cubicBezTo>
                  <a:cubicBezTo>
                    <a:pt x="1410" y="1280"/>
                    <a:pt x="1307" y="1359"/>
                    <a:pt x="1184" y="1392"/>
                  </a:cubicBezTo>
                  <a:cubicBezTo>
                    <a:pt x="1143" y="1404"/>
                    <a:pt x="1101" y="1409"/>
                    <a:pt x="1060" y="1409"/>
                  </a:cubicBezTo>
                  <a:cubicBezTo>
                    <a:pt x="977" y="1409"/>
                    <a:pt x="895" y="1387"/>
                    <a:pt x="821" y="1344"/>
                  </a:cubicBezTo>
                  <a:cubicBezTo>
                    <a:pt x="592" y="1212"/>
                    <a:pt x="513" y="918"/>
                    <a:pt x="646" y="689"/>
                  </a:cubicBezTo>
                  <a:cubicBezTo>
                    <a:pt x="734" y="534"/>
                    <a:pt x="895" y="449"/>
                    <a:pt x="1061" y="449"/>
                  </a:cubicBezTo>
                  <a:close/>
                  <a:moveTo>
                    <a:pt x="1061" y="0"/>
                  </a:moveTo>
                  <a:cubicBezTo>
                    <a:pt x="740" y="0"/>
                    <a:pt x="428" y="166"/>
                    <a:pt x="257" y="464"/>
                  </a:cubicBezTo>
                  <a:cubicBezTo>
                    <a:pt x="0" y="908"/>
                    <a:pt x="153" y="1476"/>
                    <a:pt x="596" y="1732"/>
                  </a:cubicBezTo>
                  <a:cubicBezTo>
                    <a:pt x="739" y="1814"/>
                    <a:pt x="898" y="1856"/>
                    <a:pt x="1059" y="1856"/>
                  </a:cubicBezTo>
                  <a:cubicBezTo>
                    <a:pt x="1139" y="1856"/>
                    <a:pt x="1221" y="1846"/>
                    <a:pt x="1302" y="1823"/>
                  </a:cubicBezTo>
                  <a:cubicBezTo>
                    <a:pt x="1541" y="1760"/>
                    <a:pt x="1742" y="1606"/>
                    <a:pt x="1865" y="1391"/>
                  </a:cubicBezTo>
                  <a:cubicBezTo>
                    <a:pt x="1988" y="1177"/>
                    <a:pt x="2022" y="928"/>
                    <a:pt x="1957" y="688"/>
                  </a:cubicBezTo>
                  <a:cubicBezTo>
                    <a:pt x="1893" y="449"/>
                    <a:pt x="1740" y="248"/>
                    <a:pt x="1525" y="125"/>
                  </a:cubicBezTo>
                  <a:cubicBezTo>
                    <a:pt x="1379" y="40"/>
                    <a:pt x="1219"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8"/>
            <p:cNvSpPr/>
            <p:nvPr/>
          </p:nvSpPr>
          <p:spPr>
            <a:xfrm>
              <a:off x="3561550" y="608775"/>
              <a:ext cx="52975" cy="46400"/>
            </a:xfrm>
            <a:custGeom>
              <a:rect b="b" l="l" r="r" t="t"/>
              <a:pathLst>
                <a:path extrusionOk="0" h="1856" w="2119">
                  <a:moveTo>
                    <a:pt x="1058" y="448"/>
                  </a:moveTo>
                  <a:cubicBezTo>
                    <a:pt x="1140" y="448"/>
                    <a:pt x="1224" y="468"/>
                    <a:pt x="1299" y="512"/>
                  </a:cubicBezTo>
                  <a:cubicBezTo>
                    <a:pt x="1528" y="645"/>
                    <a:pt x="1606" y="939"/>
                    <a:pt x="1474" y="1169"/>
                  </a:cubicBezTo>
                  <a:cubicBezTo>
                    <a:pt x="1385" y="1322"/>
                    <a:pt x="1223" y="1407"/>
                    <a:pt x="1057" y="1407"/>
                  </a:cubicBezTo>
                  <a:cubicBezTo>
                    <a:pt x="976" y="1407"/>
                    <a:pt x="893" y="1387"/>
                    <a:pt x="818" y="1343"/>
                  </a:cubicBezTo>
                  <a:cubicBezTo>
                    <a:pt x="590" y="1211"/>
                    <a:pt x="511" y="918"/>
                    <a:pt x="643" y="688"/>
                  </a:cubicBezTo>
                  <a:cubicBezTo>
                    <a:pt x="731" y="534"/>
                    <a:pt x="892" y="448"/>
                    <a:pt x="1058" y="448"/>
                  </a:cubicBezTo>
                  <a:close/>
                  <a:moveTo>
                    <a:pt x="1061" y="0"/>
                  </a:moveTo>
                  <a:cubicBezTo>
                    <a:pt x="740" y="0"/>
                    <a:pt x="427" y="167"/>
                    <a:pt x="255" y="463"/>
                  </a:cubicBezTo>
                  <a:cubicBezTo>
                    <a:pt x="0" y="907"/>
                    <a:pt x="151" y="1475"/>
                    <a:pt x="595" y="1731"/>
                  </a:cubicBezTo>
                  <a:cubicBezTo>
                    <a:pt x="738" y="1813"/>
                    <a:pt x="897" y="1856"/>
                    <a:pt x="1057" y="1856"/>
                  </a:cubicBezTo>
                  <a:cubicBezTo>
                    <a:pt x="1138" y="1856"/>
                    <a:pt x="1218" y="1845"/>
                    <a:pt x="1299" y="1825"/>
                  </a:cubicBezTo>
                  <a:cubicBezTo>
                    <a:pt x="1539" y="1760"/>
                    <a:pt x="1738" y="1606"/>
                    <a:pt x="1863" y="1392"/>
                  </a:cubicBezTo>
                  <a:cubicBezTo>
                    <a:pt x="2119" y="949"/>
                    <a:pt x="1968" y="380"/>
                    <a:pt x="1524" y="124"/>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8"/>
            <p:cNvSpPr/>
            <p:nvPr/>
          </p:nvSpPr>
          <p:spPr>
            <a:xfrm>
              <a:off x="4346000" y="1061675"/>
              <a:ext cx="52975" cy="46400"/>
            </a:xfrm>
            <a:custGeom>
              <a:rect b="b" l="l" r="r" t="t"/>
              <a:pathLst>
                <a:path extrusionOk="0" h="1856" w="2119">
                  <a:moveTo>
                    <a:pt x="1061" y="449"/>
                  </a:moveTo>
                  <a:cubicBezTo>
                    <a:pt x="1142" y="449"/>
                    <a:pt x="1224" y="470"/>
                    <a:pt x="1299" y="512"/>
                  </a:cubicBezTo>
                  <a:cubicBezTo>
                    <a:pt x="1529" y="645"/>
                    <a:pt x="1606" y="938"/>
                    <a:pt x="1475" y="1168"/>
                  </a:cubicBezTo>
                  <a:cubicBezTo>
                    <a:pt x="1386" y="1321"/>
                    <a:pt x="1225" y="1407"/>
                    <a:pt x="1060" y="1407"/>
                  </a:cubicBezTo>
                  <a:cubicBezTo>
                    <a:pt x="978" y="1407"/>
                    <a:pt x="896" y="1386"/>
                    <a:pt x="820" y="1343"/>
                  </a:cubicBezTo>
                  <a:cubicBezTo>
                    <a:pt x="709" y="1280"/>
                    <a:pt x="629" y="1175"/>
                    <a:pt x="596" y="1052"/>
                  </a:cubicBezTo>
                  <a:cubicBezTo>
                    <a:pt x="564" y="929"/>
                    <a:pt x="580" y="800"/>
                    <a:pt x="644" y="690"/>
                  </a:cubicBezTo>
                  <a:cubicBezTo>
                    <a:pt x="734" y="535"/>
                    <a:pt x="895" y="449"/>
                    <a:pt x="1061" y="449"/>
                  </a:cubicBezTo>
                  <a:close/>
                  <a:moveTo>
                    <a:pt x="1061" y="1"/>
                  </a:moveTo>
                  <a:cubicBezTo>
                    <a:pt x="740" y="1"/>
                    <a:pt x="428" y="167"/>
                    <a:pt x="256" y="464"/>
                  </a:cubicBezTo>
                  <a:cubicBezTo>
                    <a:pt x="0" y="907"/>
                    <a:pt x="151" y="1476"/>
                    <a:pt x="595" y="1732"/>
                  </a:cubicBezTo>
                  <a:cubicBezTo>
                    <a:pt x="741" y="1815"/>
                    <a:pt x="901" y="1855"/>
                    <a:pt x="1057" y="1855"/>
                  </a:cubicBezTo>
                  <a:cubicBezTo>
                    <a:pt x="1379" y="1855"/>
                    <a:pt x="1691"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8"/>
            <p:cNvSpPr/>
            <p:nvPr/>
          </p:nvSpPr>
          <p:spPr>
            <a:xfrm>
              <a:off x="4289025" y="863625"/>
              <a:ext cx="53000" cy="46375"/>
            </a:xfrm>
            <a:custGeom>
              <a:rect b="b" l="l" r="r" t="t"/>
              <a:pathLst>
                <a:path extrusionOk="0" h="1855" w="2120">
                  <a:moveTo>
                    <a:pt x="1061" y="448"/>
                  </a:moveTo>
                  <a:cubicBezTo>
                    <a:pt x="1143" y="448"/>
                    <a:pt x="1224" y="470"/>
                    <a:pt x="1299" y="511"/>
                  </a:cubicBezTo>
                  <a:cubicBezTo>
                    <a:pt x="1529" y="643"/>
                    <a:pt x="1606" y="937"/>
                    <a:pt x="1475" y="1167"/>
                  </a:cubicBezTo>
                  <a:cubicBezTo>
                    <a:pt x="1386" y="1320"/>
                    <a:pt x="1224" y="1406"/>
                    <a:pt x="1058" y="1406"/>
                  </a:cubicBezTo>
                  <a:cubicBezTo>
                    <a:pt x="977" y="1406"/>
                    <a:pt x="895" y="1386"/>
                    <a:pt x="820" y="1342"/>
                  </a:cubicBezTo>
                  <a:cubicBezTo>
                    <a:pt x="708" y="1279"/>
                    <a:pt x="629" y="1174"/>
                    <a:pt x="596" y="1051"/>
                  </a:cubicBezTo>
                  <a:cubicBezTo>
                    <a:pt x="564" y="927"/>
                    <a:pt x="580" y="799"/>
                    <a:pt x="644" y="688"/>
                  </a:cubicBezTo>
                  <a:cubicBezTo>
                    <a:pt x="734" y="534"/>
                    <a:pt x="895" y="448"/>
                    <a:pt x="1061" y="448"/>
                  </a:cubicBezTo>
                  <a:close/>
                  <a:moveTo>
                    <a:pt x="1061" y="1"/>
                  </a:moveTo>
                  <a:cubicBezTo>
                    <a:pt x="740" y="1"/>
                    <a:pt x="428" y="167"/>
                    <a:pt x="257" y="464"/>
                  </a:cubicBezTo>
                  <a:cubicBezTo>
                    <a:pt x="1" y="908"/>
                    <a:pt x="152" y="1476"/>
                    <a:pt x="596" y="1732"/>
                  </a:cubicBezTo>
                  <a:cubicBezTo>
                    <a:pt x="742" y="1815"/>
                    <a:pt x="901" y="1855"/>
                    <a:pt x="1058" y="1855"/>
                  </a:cubicBezTo>
                  <a:cubicBezTo>
                    <a:pt x="1378" y="1855"/>
                    <a:pt x="1691" y="1689"/>
                    <a:pt x="1865" y="1393"/>
                  </a:cubicBezTo>
                  <a:cubicBezTo>
                    <a:pt x="2119" y="949"/>
                    <a:pt x="1967"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8"/>
            <p:cNvSpPr/>
            <p:nvPr/>
          </p:nvSpPr>
          <p:spPr>
            <a:xfrm>
              <a:off x="3810325" y="713625"/>
              <a:ext cx="50550" cy="46425"/>
            </a:xfrm>
            <a:custGeom>
              <a:rect b="b" l="l" r="r" t="t"/>
              <a:pathLst>
                <a:path extrusionOk="0" h="1857" w="2022">
                  <a:moveTo>
                    <a:pt x="1060" y="449"/>
                  </a:moveTo>
                  <a:cubicBezTo>
                    <a:pt x="1142" y="449"/>
                    <a:pt x="1223" y="470"/>
                    <a:pt x="1298" y="514"/>
                  </a:cubicBezTo>
                  <a:cubicBezTo>
                    <a:pt x="1410" y="578"/>
                    <a:pt x="1489" y="681"/>
                    <a:pt x="1522" y="804"/>
                  </a:cubicBezTo>
                  <a:cubicBezTo>
                    <a:pt x="1555" y="928"/>
                    <a:pt x="1538" y="1056"/>
                    <a:pt x="1474" y="1168"/>
                  </a:cubicBezTo>
                  <a:cubicBezTo>
                    <a:pt x="1410" y="1279"/>
                    <a:pt x="1307" y="1358"/>
                    <a:pt x="1184" y="1392"/>
                  </a:cubicBezTo>
                  <a:cubicBezTo>
                    <a:pt x="1143" y="1403"/>
                    <a:pt x="1101" y="1408"/>
                    <a:pt x="1060" y="1408"/>
                  </a:cubicBezTo>
                  <a:cubicBezTo>
                    <a:pt x="977" y="1408"/>
                    <a:pt x="894" y="1386"/>
                    <a:pt x="820" y="1344"/>
                  </a:cubicBezTo>
                  <a:cubicBezTo>
                    <a:pt x="709" y="1279"/>
                    <a:pt x="629" y="1175"/>
                    <a:pt x="596" y="1052"/>
                  </a:cubicBezTo>
                  <a:cubicBezTo>
                    <a:pt x="564" y="929"/>
                    <a:pt x="580" y="800"/>
                    <a:pt x="644" y="690"/>
                  </a:cubicBezTo>
                  <a:cubicBezTo>
                    <a:pt x="733" y="535"/>
                    <a:pt x="894" y="449"/>
                    <a:pt x="1060" y="449"/>
                  </a:cubicBezTo>
                  <a:close/>
                  <a:moveTo>
                    <a:pt x="1062" y="1"/>
                  </a:moveTo>
                  <a:cubicBezTo>
                    <a:pt x="741" y="1"/>
                    <a:pt x="429" y="167"/>
                    <a:pt x="257" y="464"/>
                  </a:cubicBezTo>
                  <a:cubicBezTo>
                    <a:pt x="1" y="907"/>
                    <a:pt x="152" y="1475"/>
                    <a:pt x="596" y="1732"/>
                  </a:cubicBezTo>
                  <a:cubicBezTo>
                    <a:pt x="740" y="1813"/>
                    <a:pt x="897" y="1856"/>
                    <a:pt x="1058" y="1856"/>
                  </a:cubicBezTo>
                  <a:cubicBezTo>
                    <a:pt x="1139" y="1856"/>
                    <a:pt x="1219" y="1845"/>
                    <a:pt x="1303" y="1824"/>
                  </a:cubicBezTo>
                  <a:cubicBezTo>
                    <a:pt x="1541" y="1760"/>
                    <a:pt x="1742" y="1606"/>
                    <a:pt x="1865" y="1392"/>
                  </a:cubicBezTo>
                  <a:cubicBezTo>
                    <a:pt x="1989" y="1177"/>
                    <a:pt x="2022" y="928"/>
                    <a:pt x="1958" y="687"/>
                  </a:cubicBezTo>
                  <a:cubicBezTo>
                    <a:pt x="1893" y="449"/>
                    <a:pt x="1739" y="248"/>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8"/>
            <p:cNvSpPr/>
            <p:nvPr/>
          </p:nvSpPr>
          <p:spPr>
            <a:xfrm>
              <a:off x="4112125" y="551700"/>
              <a:ext cx="50500" cy="46400"/>
            </a:xfrm>
            <a:custGeom>
              <a:rect b="b" l="l" r="r" t="t"/>
              <a:pathLst>
                <a:path extrusionOk="0" h="1856" w="2020">
                  <a:moveTo>
                    <a:pt x="1061" y="447"/>
                  </a:moveTo>
                  <a:cubicBezTo>
                    <a:pt x="1143" y="447"/>
                    <a:pt x="1225" y="471"/>
                    <a:pt x="1299" y="514"/>
                  </a:cubicBezTo>
                  <a:cubicBezTo>
                    <a:pt x="1410" y="578"/>
                    <a:pt x="1490" y="681"/>
                    <a:pt x="1523" y="804"/>
                  </a:cubicBezTo>
                  <a:cubicBezTo>
                    <a:pt x="1555" y="928"/>
                    <a:pt x="1539" y="1056"/>
                    <a:pt x="1475" y="1168"/>
                  </a:cubicBezTo>
                  <a:cubicBezTo>
                    <a:pt x="1385" y="1320"/>
                    <a:pt x="1224" y="1407"/>
                    <a:pt x="1059" y="1407"/>
                  </a:cubicBezTo>
                  <a:cubicBezTo>
                    <a:pt x="978" y="1407"/>
                    <a:pt x="895" y="1386"/>
                    <a:pt x="820" y="1343"/>
                  </a:cubicBezTo>
                  <a:cubicBezTo>
                    <a:pt x="590" y="1211"/>
                    <a:pt x="512" y="917"/>
                    <a:pt x="644" y="687"/>
                  </a:cubicBezTo>
                  <a:cubicBezTo>
                    <a:pt x="708" y="576"/>
                    <a:pt x="812" y="498"/>
                    <a:pt x="935" y="463"/>
                  </a:cubicBezTo>
                  <a:cubicBezTo>
                    <a:pt x="977" y="453"/>
                    <a:pt x="1019" y="447"/>
                    <a:pt x="1061" y="447"/>
                  </a:cubicBezTo>
                  <a:close/>
                  <a:moveTo>
                    <a:pt x="1061" y="0"/>
                  </a:moveTo>
                  <a:cubicBezTo>
                    <a:pt x="980" y="0"/>
                    <a:pt x="899" y="11"/>
                    <a:pt x="820" y="32"/>
                  </a:cubicBezTo>
                  <a:cubicBezTo>
                    <a:pt x="579" y="97"/>
                    <a:pt x="379" y="250"/>
                    <a:pt x="255" y="464"/>
                  </a:cubicBezTo>
                  <a:cubicBezTo>
                    <a:pt x="0" y="907"/>
                    <a:pt x="153" y="1476"/>
                    <a:pt x="595" y="1732"/>
                  </a:cubicBezTo>
                  <a:cubicBezTo>
                    <a:pt x="741" y="1814"/>
                    <a:pt x="900" y="1855"/>
                    <a:pt x="1058" y="1855"/>
                  </a:cubicBezTo>
                  <a:cubicBezTo>
                    <a:pt x="1378" y="1855"/>
                    <a:pt x="1690" y="1689"/>
                    <a:pt x="1863" y="1391"/>
                  </a:cubicBezTo>
                  <a:cubicBezTo>
                    <a:pt x="1986" y="1176"/>
                    <a:pt x="2019" y="928"/>
                    <a:pt x="1955" y="687"/>
                  </a:cubicBezTo>
                  <a:cubicBezTo>
                    <a:pt x="1890" y="449"/>
                    <a:pt x="1737" y="248"/>
                    <a:pt x="1523" y="125"/>
                  </a:cubicBezTo>
                  <a:cubicBezTo>
                    <a:pt x="1380" y="42"/>
                    <a:pt x="1222"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8"/>
            <p:cNvSpPr/>
            <p:nvPr/>
          </p:nvSpPr>
          <p:spPr>
            <a:xfrm>
              <a:off x="4298700" y="1277175"/>
              <a:ext cx="50500" cy="46400"/>
            </a:xfrm>
            <a:custGeom>
              <a:rect b="b" l="l" r="r" t="t"/>
              <a:pathLst>
                <a:path extrusionOk="0" h="1856" w="2020">
                  <a:moveTo>
                    <a:pt x="961" y="449"/>
                  </a:moveTo>
                  <a:cubicBezTo>
                    <a:pt x="1045" y="449"/>
                    <a:pt x="1127" y="471"/>
                    <a:pt x="1202" y="511"/>
                  </a:cubicBezTo>
                  <a:cubicBezTo>
                    <a:pt x="1431" y="644"/>
                    <a:pt x="1508" y="937"/>
                    <a:pt x="1377" y="1166"/>
                  </a:cubicBezTo>
                  <a:cubicBezTo>
                    <a:pt x="1288" y="1320"/>
                    <a:pt x="1127" y="1406"/>
                    <a:pt x="961" y="1406"/>
                  </a:cubicBezTo>
                  <a:cubicBezTo>
                    <a:pt x="880" y="1406"/>
                    <a:pt x="797" y="1385"/>
                    <a:pt x="722" y="1342"/>
                  </a:cubicBezTo>
                  <a:cubicBezTo>
                    <a:pt x="611" y="1277"/>
                    <a:pt x="531" y="1174"/>
                    <a:pt x="498" y="1051"/>
                  </a:cubicBezTo>
                  <a:cubicBezTo>
                    <a:pt x="466" y="928"/>
                    <a:pt x="482" y="799"/>
                    <a:pt x="546" y="688"/>
                  </a:cubicBezTo>
                  <a:cubicBezTo>
                    <a:pt x="611" y="577"/>
                    <a:pt x="714" y="498"/>
                    <a:pt x="837" y="465"/>
                  </a:cubicBezTo>
                  <a:cubicBezTo>
                    <a:pt x="879" y="454"/>
                    <a:pt x="921" y="449"/>
                    <a:pt x="961" y="449"/>
                  </a:cubicBezTo>
                  <a:close/>
                  <a:moveTo>
                    <a:pt x="962" y="0"/>
                  </a:moveTo>
                  <a:cubicBezTo>
                    <a:pt x="882" y="0"/>
                    <a:pt x="800" y="11"/>
                    <a:pt x="720" y="33"/>
                  </a:cubicBezTo>
                  <a:cubicBezTo>
                    <a:pt x="482" y="96"/>
                    <a:pt x="281" y="250"/>
                    <a:pt x="157" y="465"/>
                  </a:cubicBezTo>
                  <a:cubicBezTo>
                    <a:pt x="34" y="679"/>
                    <a:pt x="1" y="928"/>
                    <a:pt x="65" y="1168"/>
                  </a:cubicBezTo>
                  <a:cubicBezTo>
                    <a:pt x="129" y="1406"/>
                    <a:pt x="284" y="1608"/>
                    <a:pt x="498" y="1731"/>
                  </a:cubicBezTo>
                  <a:cubicBezTo>
                    <a:pt x="644" y="1816"/>
                    <a:pt x="803" y="1855"/>
                    <a:pt x="960" y="1855"/>
                  </a:cubicBezTo>
                  <a:cubicBezTo>
                    <a:pt x="1281" y="1855"/>
                    <a:pt x="1593" y="1689"/>
                    <a:pt x="1764" y="1393"/>
                  </a:cubicBezTo>
                  <a:cubicBezTo>
                    <a:pt x="2020" y="949"/>
                    <a:pt x="1867" y="381"/>
                    <a:pt x="1425" y="125"/>
                  </a:cubicBezTo>
                  <a:cubicBezTo>
                    <a:pt x="1282" y="43"/>
                    <a:pt x="1123"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8"/>
            <p:cNvSpPr/>
            <p:nvPr/>
          </p:nvSpPr>
          <p:spPr>
            <a:xfrm>
              <a:off x="4091375" y="1374875"/>
              <a:ext cx="313825" cy="139475"/>
            </a:xfrm>
            <a:custGeom>
              <a:rect b="b" l="l" r="r" t="t"/>
              <a:pathLst>
                <a:path extrusionOk="0" h="5579" w="12553">
                  <a:moveTo>
                    <a:pt x="225" y="0"/>
                  </a:moveTo>
                  <a:cubicBezTo>
                    <a:pt x="101" y="0"/>
                    <a:pt x="1" y="101"/>
                    <a:pt x="1" y="225"/>
                  </a:cubicBezTo>
                  <a:cubicBezTo>
                    <a:pt x="1" y="348"/>
                    <a:pt x="101" y="449"/>
                    <a:pt x="225" y="449"/>
                  </a:cubicBezTo>
                  <a:lnTo>
                    <a:pt x="7085" y="449"/>
                  </a:lnTo>
                  <a:lnTo>
                    <a:pt x="12149" y="5512"/>
                  </a:lnTo>
                  <a:cubicBezTo>
                    <a:pt x="12192" y="5557"/>
                    <a:pt x="12250" y="5579"/>
                    <a:pt x="12308" y="5579"/>
                  </a:cubicBezTo>
                  <a:cubicBezTo>
                    <a:pt x="12366" y="5579"/>
                    <a:pt x="12423" y="5555"/>
                    <a:pt x="12466" y="5515"/>
                  </a:cubicBezTo>
                  <a:cubicBezTo>
                    <a:pt x="12552" y="5426"/>
                    <a:pt x="12552" y="5284"/>
                    <a:pt x="12466" y="5196"/>
                  </a:cubicBezTo>
                  <a:lnTo>
                    <a:pt x="7335" y="66"/>
                  </a:lnTo>
                  <a:cubicBezTo>
                    <a:pt x="7294" y="25"/>
                    <a:pt x="7237" y="0"/>
                    <a:pt x="71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8"/>
            <p:cNvSpPr/>
            <p:nvPr/>
          </p:nvSpPr>
          <p:spPr>
            <a:xfrm>
              <a:off x="4083375" y="1510250"/>
              <a:ext cx="81600" cy="229550"/>
            </a:xfrm>
            <a:custGeom>
              <a:rect b="b" l="l" r="r" t="t"/>
              <a:pathLst>
                <a:path extrusionOk="0" h="9182" w="3264">
                  <a:moveTo>
                    <a:pt x="224" y="1"/>
                  </a:moveTo>
                  <a:cubicBezTo>
                    <a:pt x="101" y="1"/>
                    <a:pt x="0" y="102"/>
                    <a:pt x="0" y="225"/>
                  </a:cubicBezTo>
                  <a:lnTo>
                    <a:pt x="0" y="6162"/>
                  </a:lnTo>
                  <a:cubicBezTo>
                    <a:pt x="0" y="6222"/>
                    <a:pt x="25" y="6278"/>
                    <a:pt x="66" y="6320"/>
                  </a:cubicBezTo>
                  <a:lnTo>
                    <a:pt x="2862" y="9116"/>
                  </a:lnTo>
                  <a:cubicBezTo>
                    <a:pt x="2904" y="9160"/>
                    <a:pt x="2962" y="9182"/>
                    <a:pt x="3020" y="9182"/>
                  </a:cubicBezTo>
                  <a:cubicBezTo>
                    <a:pt x="3076" y="9182"/>
                    <a:pt x="3134" y="9159"/>
                    <a:pt x="3177" y="9116"/>
                  </a:cubicBezTo>
                  <a:cubicBezTo>
                    <a:pt x="3264" y="9027"/>
                    <a:pt x="3264" y="8886"/>
                    <a:pt x="3177" y="8798"/>
                  </a:cubicBezTo>
                  <a:lnTo>
                    <a:pt x="448" y="6069"/>
                  </a:lnTo>
                  <a:lnTo>
                    <a:pt x="448" y="225"/>
                  </a:lnTo>
                  <a:cubicBezTo>
                    <a:pt x="448" y="102"/>
                    <a:pt x="347" y="1"/>
                    <a:pt x="2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8"/>
            <p:cNvSpPr/>
            <p:nvPr/>
          </p:nvSpPr>
          <p:spPr>
            <a:xfrm>
              <a:off x="4132975" y="1461025"/>
              <a:ext cx="129050" cy="147025"/>
            </a:xfrm>
            <a:custGeom>
              <a:rect b="b" l="l" r="r" t="t"/>
              <a:pathLst>
                <a:path extrusionOk="0" h="5881" w="5162">
                  <a:moveTo>
                    <a:pt x="225" y="0"/>
                  </a:moveTo>
                  <a:cubicBezTo>
                    <a:pt x="101" y="0"/>
                    <a:pt x="1" y="101"/>
                    <a:pt x="1" y="224"/>
                  </a:cubicBezTo>
                  <a:cubicBezTo>
                    <a:pt x="1" y="348"/>
                    <a:pt x="101" y="447"/>
                    <a:pt x="225" y="447"/>
                  </a:cubicBezTo>
                  <a:lnTo>
                    <a:pt x="4713" y="447"/>
                  </a:lnTo>
                  <a:lnTo>
                    <a:pt x="4713" y="5656"/>
                  </a:lnTo>
                  <a:cubicBezTo>
                    <a:pt x="4713" y="5779"/>
                    <a:pt x="4814" y="5880"/>
                    <a:pt x="4937" y="5880"/>
                  </a:cubicBezTo>
                  <a:cubicBezTo>
                    <a:pt x="5061" y="5880"/>
                    <a:pt x="5162" y="5779"/>
                    <a:pt x="5161" y="5656"/>
                  </a:cubicBezTo>
                  <a:lnTo>
                    <a:pt x="5161" y="224"/>
                  </a:lnTo>
                  <a:cubicBezTo>
                    <a:pt x="5161" y="101"/>
                    <a:pt x="5060" y="0"/>
                    <a:pt x="49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8"/>
            <p:cNvSpPr/>
            <p:nvPr/>
          </p:nvSpPr>
          <p:spPr>
            <a:xfrm>
              <a:off x="3674375" y="697100"/>
              <a:ext cx="79775" cy="207650"/>
            </a:xfrm>
            <a:custGeom>
              <a:rect b="b" l="l" r="r" t="t"/>
              <a:pathLst>
                <a:path extrusionOk="0" h="8306" w="3191">
                  <a:moveTo>
                    <a:pt x="245" y="0"/>
                  </a:moveTo>
                  <a:cubicBezTo>
                    <a:pt x="188" y="0"/>
                    <a:pt x="131" y="22"/>
                    <a:pt x="88" y="66"/>
                  </a:cubicBezTo>
                  <a:cubicBezTo>
                    <a:pt x="1" y="155"/>
                    <a:pt x="1" y="297"/>
                    <a:pt x="88" y="383"/>
                  </a:cubicBezTo>
                  <a:lnTo>
                    <a:pt x="2741" y="3037"/>
                  </a:lnTo>
                  <a:lnTo>
                    <a:pt x="2741" y="8082"/>
                  </a:lnTo>
                  <a:cubicBezTo>
                    <a:pt x="2741" y="8205"/>
                    <a:pt x="2842" y="8306"/>
                    <a:pt x="2966" y="8306"/>
                  </a:cubicBezTo>
                  <a:cubicBezTo>
                    <a:pt x="3089" y="8306"/>
                    <a:pt x="3189" y="8205"/>
                    <a:pt x="3191" y="8081"/>
                  </a:cubicBezTo>
                  <a:lnTo>
                    <a:pt x="3191" y="2944"/>
                  </a:lnTo>
                  <a:cubicBezTo>
                    <a:pt x="3191" y="2885"/>
                    <a:pt x="3166" y="2827"/>
                    <a:pt x="3124" y="2785"/>
                  </a:cubicBezTo>
                  <a:lnTo>
                    <a:pt x="405" y="66"/>
                  </a:lnTo>
                  <a:cubicBezTo>
                    <a:pt x="361" y="22"/>
                    <a:pt x="303" y="0"/>
                    <a:pt x="2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8"/>
            <p:cNvSpPr/>
            <p:nvPr/>
          </p:nvSpPr>
          <p:spPr>
            <a:xfrm>
              <a:off x="3324900" y="1045350"/>
              <a:ext cx="229475" cy="91750"/>
            </a:xfrm>
            <a:custGeom>
              <a:rect b="b" l="l" r="r" t="t"/>
              <a:pathLst>
                <a:path extrusionOk="0" h="3670" w="9179">
                  <a:moveTo>
                    <a:pt x="2798" y="0"/>
                  </a:moveTo>
                  <a:cubicBezTo>
                    <a:pt x="2730" y="0"/>
                    <a:pt x="2665" y="32"/>
                    <a:pt x="2623" y="86"/>
                  </a:cubicBezTo>
                  <a:lnTo>
                    <a:pt x="77" y="3306"/>
                  </a:lnTo>
                  <a:cubicBezTo>
                    <a:pt x="0" y="3402"/>
                    <a:pt x="16" y="3544"/>
                    <a:pt x="114" y="3621"/>
                  </a:cubicBezTo>
                  <a:cubicBezTo>
                    <a:pt x="156" y="3653"/>
                    <a:pt x="205" y="3669"/>
                    <a:pt x="253" y="3669"/>
                  </a:cubicBezTo>
                  <a:cubicBezTo>
                    <a:pt x="321" y="3669"/>
                    <a:pt x="386" y="3639"/>
                    <a:pt x="429" y="3581"/>
                  </a:cubicBezTo>
                  <a:lnTo>
                    <a:pt x="2907" y="448"/>
                  </a:lnTo>
                  <a:lnTo>
                    <a:pt x="8955" y="448"/>
                  </a:lnTo>
                  <a:cubicBezTo>
                    <a:pt x="9078" y="448"/>
                    <a:pt x="9179" y="348"/>
                    <a:pt x="9179" y="224"/>
                  </a:cubicBezTo>
                  <a:cubicBezTo>
                    <a:pt x="9179" y="101"/>
                    <a:pt x="9078" y="0"/>
                    <a:pt x="89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8"/>
            <p:cNvSpPr/>
            <p:nvPr/>
          </p:nvSpPr>
          <p:spPr>
            <a:xfrm>
              <a:off x="3337950" y="970825"/>
              <a:ext cx="216450" cy="11225"/>
            </a:xfrm>
            <a:custGeom>
              <a:rect b="b" l="l" r="r" t="t"/>
              <a:pathLst>
                <a:path extrusionOk="0" h="449" w="8658">
                  <a:moveTo>
                    <a:pt x="224" y="1"/>
                  </a:moveTo>
                  <a:cubicBezTo>
                    <a:pt x="101" y="1"/>
                    <a:pt x="0" y="101"/>
                    <a:pt x="0" y="225"/>
                  </a:cubicBezTo>
                  <a:cubicBezTo>
                    <a:pt x="0" y="348"/>
                    <a:pt x="101" y="449"/>
                    <a:pt x="224" y="449"/>
                  </a:cubicBezTo>
                  <a:lnTo>
                    <a:pt x="8433" y="449"/>
                  </a:lnTo>
                  <a:cubicBezTo>
                    <a:pt x="8558" y="449"/>
                    <a:pt x="8658" y="348"/>
                    <a:pt x="8658" y="225"/>
                  </a:cubicBezTo>
                  <a:cubicBezTo>
                    <a:pt x="8658" y="101"/>
                    <a:pt x="8558" y="1"/>
                    <a:pt x="8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8"/>
            <p:cNvSpPr/>
            <p:nvPr/>
          </p:nvSpPr>
          <p:spPr>
            <a:xfrm>
              <a:off x="4036450" y="760100"/>
              <a:ext cx="11225" cy="200275"/>
            </a:xfrm>
            <a:custGeom>
              <a:rect b="b" l="l" r="r" t="t"/>
              <a:pathLst>
                <a:path extrusionOk="0" h="8011" w="449">
                  <a:moveTo>
                    <a:pt x="225" y="0"/>
                  </a:moveTo>
                  <a:cubicBezTo>
                    <a:pt x="102" y="0"/>
                    <a:pt x="1" y="101"/>
                    <a:pt x="1" y="224"/>
                  </a:cubicBezTo>
                  <a:lnTo>
                    <a:pt x="1" y="7786"/>
                  </a:lnTo>
                  <a:cubicBezTo>
                    <a:pt x="1" y="7910"/>
                    <a:pt x="102" y="8010"/>
                    <a:pt x="225" y="8010"/>
                  </a:cubicBezTo>
                  <a:cubicBezTo>
                    <a:pt x="348" y="8010"/>
                    <a:pt x="449" y="7911"/>
                    <a:pt x="449" y="7786"/>
                  </a:cubicBezTo>
                  <a:lnTo>
                    <a:pt x="449" y="224"/>
                  </a:lnTo>
                  <a:cubicBezTo>
                    <a:pt x="449"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8"/>
            <p:cNvSpPr/>
            <p:nvPr/>
          </p:nvSpPr>
          <p:spPr>
            <a:xfrm>
              <a:off x="3996325" y="1485650"/>
              <a:ext cx="11200" cy="220550"/>
            </a:xfrm>
            <a:custGeom>
              <a:rect b="b" l="l" r="r" t="t"/>
              <a:pathLst>
                <a:path extrusionOk="0" h="8822" w="448">
                  <a:moveTo>
                    <a:pt x="225" y="1"/>
                  </a:moveTo>
                  <a:cubicBezTo>
                    <a:pt x="100" y="1"/>
                    <a:pt x="1" y="100"/>
                    <a:pt x="1" y="224"/>
                  </a:cubicBezTo>
                  <a:lnTo>
                    <a:pt x="1" y="8597"/>
                  </a:lnTo>
                  <a:cubicBezTo>
                    <a:pt x="1" y="8721"/>
                    <a:pt x="100" y="8821"/>
                    <a:pt x="225" y="8821"/>
                  </a:cubicBezTo>
                  <a:cubicBezTo>
                    <a:pt x="348" y="8821"/>
                    <a:pt x="448" y="8723"/>
                    <a:pt x="448" y="8597"/>
                  </a:cubicBezTo>
                  <a:lnTo>
                    <a:pt x="448" y="224"/>
                  </a:lnTo>
                  <a:cubicBezTo>
                    <a:pt x="448" y="100"/>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8"/>
            <p:cNvSpPr/>
            <p:nvPr/>
          </p:nvSpPr>
          <p:spPr>
            <a:xfrm>
              <a:off x="3403675" y="1199275"/>
              <a:ext cx="142525" cy="11200"/>
            </a:xfrm>
            <a:custGeom>
              <a:rect b="b" l="l" r="r" t="t"/>
              <a:pathLst>
                <a:path extrusionOk="0" h="448" w="5701">
                  <a:moveTo>
                    <a:pt x="223" y="1"/>
                  </a:moveTo>
                  <a:cubicBezTo>
                    <a:pt x="100" y="1"/>
                    <a:pt x="0" y="101"/>
                    <a:pt x="0" y="225"/>
                  </a:cubicBezTo>
                  <a:cubicBezTo>
                    <a:pt x="0" y="348"/>
                    <a:pt x="100" y="448"/>
                    <a:pt x="223" y="448"/>
                  </a:cubicBezTo>
                  <a:lnTo>
                    <a:pt x="5477" y="448"/>
                  </a:lnTo>
                  <a:cubicBezTo>
                    <a:pt x="5600" y="448"/>
                    <a:pt x="5701" y="348"/>
                    <a:pt x="5701" y="225"/>
                  </a:cubicBezTo>
                  <a:cubicBezTo>
                    <a:pt x="5701" y="101"/>
                    <a:pt x="5600" y="1"/>
                    <a:pt x="5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8"/>
            <p:cNvSpPr/>
            <p:nvPr/>
          </p:nvSpPr>
          <p:spPr>
            <a:xfrm>
              <a:off x="3307475" y="1263975"/>
              <a:ext cx="238725" cy="113850"/>
            </a:xfrm>
            <a:custGeom>
              <a:rect b="b" l="l" r="r" t="t"/>
              <a:pathLst>
                <a:path extrusionOk="0" h="4554" w="9549">
                  <a:moveTo>
                    <a:pt x="248" y="1"/>
                  </a:moveTo>
                  <a:cubicBezTo>
                    <a:pt x="193" y="1"/>
                    <a:pt x="138" y="21"/>
                    <a:pt x="96" y="61"/>
                  </a:cubicBezTo>
                  <a:cubicBezTo>
                    <a:pt x="6" y="145"/>
                    <a:pt x="0" y="286"/>
                    <a:pt x="85" y="377"/>
                  </a:cubicBezTo>
                  <a:lnTo>
                    <a:pt x="3908" y="4483"/>
                  </a:lnTo>
                  <a:cubicBezTo>
                    <a:pt x="3950" y="4528"/>
                    <a:pt x="4010" y="4553"/>
                    <a:pt x="4071" y="4553"/>
                  </a:cubicBezTo>
                  <a:lnTo>
                    <a:pt x="9325" y="4553"/>
                  </a:lnTo>
                  <a:cubicBezTo>
                    <a:pt x="9448" y="4553"/>
                    <a:pt x="9549" y="4454"/>
                    <a:pt x="9549" y="4328"/>
                  </a:cubicBezTo>
                  <a:cubicBezTo>
                    <a:pt x="9549" y="4205"/>
                    <a:pt x="9448" y="4104"/>
                    <a:pt x="9325" y="4104"/>
                  </a:cubicBezTo>
                  <a:lnTo>
                    <a:pt x="4168" y="4104"/>
                  </a:lnTo>
                  <a:lnTo>
                    <a:pt x="412" y="72"/>
                  </a:lnTo>
                  <a:cubicBezTo>
                    <a:pt x="368" y="25"/>
                    <a:pt x="308" y="1"/>
                    <a:pt x="2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8"/>
            <p:cNvSpPr/>
            <p:nvPr/>
          </p:nvSpPr>
          <p:spPr>
            <a:xfrm>
              <a:off x="3489100" y="1485650"/>
              <a:ext cx="112475" cy="254150"/>
            </a:xfrm>
            <a:custGeom>
              <a:rect b="b" l="l" r="r" t="t"/>
              <a:pathLst>
                <a:path extrusionOk="0" h="10166" w="4499">
                  <a:moveTo>
                    <a:pt x="4276" y="1"/>
                  </a:moveTo>
                  <a:cubicBezTo>
                    <a:pt x="4153" y="1"/>
                    <a:pt x="4052" y="100"/>
                    <a:pt x="4052" y="224"/>
                  </a:cubicBezTo>
                  <a:lnTo>
                    <a:pt x="4052" y="6682"/>
                  </a:lnTo>
                  <a:lnTo>
                    <a:pt x="116" y="9765"/>
                  </a:lnTo>
                  <a:cubicBezTo>
                    <a:pt x="17" y="9841"/>
                    <a:pt x="0" y="9983"/>
                    <a:pt x="76" y="10080"/>
                  </a:cubicBezTo>
                  <a:cubicBezTo>
                    <a:pt x="121" y="10136"/>
                    <a:pt x="187" y="10166"/>
                    <a:pt x="253" y="10166"/>
                  </a:cubicBezTo>
                  <a:cubicBezTo>
                    <a:pt x="301" y="10166"/>
                    <a:pt x="350" y="10150"/>
                    <a:pt x="390" y="10119"/>
                  </a:cubicBezTo>
                  <a:lnTo>
                    <a:pt x="4413" y="6969"/>
                  </a:lnTo>
                  <a:cubicBezTo>
                    <a:pt x="4467" y="6927"/>
                    <a:pt x="4499" y="6860"/>
                    <a:pt x="4499" y="6793"/>
                  </a:cubicBezTo>
                  <a:lnTo>
                    <a:pt x="4499" y="224"/>
                  </a:lnTo>
                  <a:cubicBezTo>
                    <a:pt x="4499" y="100"/>
                    <a:pt x="4399" y="1"/>
                    <a:pt x="42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8"/>
            <p:cNvSpPr/>
            <p:nvPr/>
          </p:nvSpPr>
          <p:spPr>
            <a:xfrm>
              <a:off x="3750450" y="1508250"/>
              <a:ext cx="11250" cy="175400"/>
            </a:xfrm>
            <a:custGeom>
              <a:rect b="b" l="l" r="r" t="t"/>
              <a:pathLst>
                <a:path extrusionOk="0" h="7016" w="450">
                  <a:moveTo>
                    <a:pt x="225" y="1"/>
                  </a:moveTo>
                  <a:cubicBezTo>
                    <a:pt x="102" y="1"/>
                    <a:pt x="1" y="101"/>
                    <a:pt x="1" y="225"/>
                  </a:cubicBezTo>
                  <a:lnTo>
                    <a:pt x="1" y="6792"/>
                  </a:lnTo>
                  <a:cubicBezTo>
                    <a:pt x="1" y="6915"/>
                    <a:pt x="102" y="7016"/>
                    <a:pt x="225" y="7016"/>
                  </a:cubicBezTo>
                  <a:cubicBezTo>
                    <a:pt x="349" y="7016"/>
                    <a:pt x="450" y="6915"/>
                    <a:pt x="449" y="6792"/>
                  </a:cubicBezTo>
                  <a:lnTo>
                    <a:pt x="449" y="225"/>
                  </a:lnTo>
                  <a:cubicBezTo>
                    <a:pt x="449" y="101"/>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8"/>
            <p:cNvSpPr/>
            <p:nvPr/>
          </p:nvSpPr>
          <p:spPr>
            <a:xfrm>
              <a:off x="3832575" y="1540100"/>
              <a:ext cx="90675" cy="222500"/>
            </a:xfrm>
            <a:custGeom>
              <a:rect b="b" l="l" r="r" t="t"/>
              <a:pathLst>
                <a:path extrusionOk="0" h="8900" w="3627">
                  <a:moveTo>
                    <a:pt x="225" y="0"/>
                  </a:moveTo>
                  <a:cubicBezTo>
                    <a:pt x="102" y="0"/>
                    <a:pt x="1" y="100"/>
                    <a:pt x="1" y="223"/>
                  </a:cubicBezTo>
                  <a:lnTo>
                    <a:pt x="1" y="5518"/>
                  </a:lnTo>
                  <a:cubicBezTo>
                    <a:pt x="1" y="5577"/>
                    <a:pt x="24" y="5634"/>
                    <a:pt x="66" y="5675"/>
                  </a:cubicBezTo>
                  <a:lnTo>
                    <a:pt x="3224" y="8834"/>
                  </a:lnTo>
                  <a:cubicBezTo>
                    <a:pt x="3267" y="8878"/>
                    <a:pt x="3325" y="8899"/>
                    <a:pt x="3382" y="8899"/>
                  </a:cubicBezTo>
                  <a:cubicBezTo>
                    <a:pt x="3440" y="8899"/>
                    <a:pt x="3497" y="8878"/>
                    <a:pt x="3540" y="8835"/>
                  </a:cubicBezTo>
                  <a:cubicBezTo>
                    <a:pt x="3627" y="8746"/>
                    <a:pt x="3627" y="8604"/>
                    <a:pt x="3540" y="8516"/>
                  </a:cubicBezTo>
                  <a:lnTo>
                    <a:pt x="448" y="5425"/>
                  </a:lnTo>
                  <a:lnTo>
                    <a:pt x="448" y="223"/>
                  </a:lnTo>
                  <a:cubicBezTo>
                    <a:pt x="448" y="100"/>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8"/>
            <p:cNvSpPr/>
            <p:nvPr/>
          </p:nvSpPr>
          <p:spPr>
            <a:xfrm>
              <a:off x="3395400" y="1475950"/>
              <a:ext cx="159825" cy="103025"/>
            </a:xfrm>
            <a:custGeom>
              <a:rect b="b" l="l" r="r" t="t"/>
              <a:pathLst>
                <a:path extrusionOk="0" h="4121" w="6393">
                  <a:moveTo>
                    <a:pt x="6135" y="1"/>
                  </a:moveTo>
                  <a:cubicBezTo>
                    <a:pt x="6058" y="1"/>
                    <a:pt x="5983" y="41"/>
                    <a:pt x="5942" y="112"/>
                  </a:cubicBezTo>
                  <a:lnTo>
                    <a:pt x="3873" y="3673"/>
                  </a:lnTo>
                  <a:lnTo>
                    <a:pt x="225" y="3673"/>
                  </a:lnTo>
                  <a:cubicBezTo>
                    <a:pt x="102" y="3673"/>
                    <a:pt x="1" y="3774"/>
                    <a:pt x="1" y="3897"/>
                  </a:cubicBezTo>
                  <a:cubicBezTo>
                    <a:pt x="1" y="4020"/>
                    <a:pt x="102" y="4121"/>
                    <a:pt x="225" y="4121"/>
                  </a:cubicBezTo>
                  <a:lnTo>
                    <a:pt x="4001" y="4121"/>
                  </a:lnTo>
                  <a:cubicBezTo>
                    <a:pt x="4082" y="4121"/>
                    <a:pt x="4156" y="4078"/>
                    <a:pt x="4194" y="4010"/>
                  </a:cubicBezTo>
                  <a:lnTo>
                    <a:pt x="6329" y="338"/>
                  </a:lnTo>
                  <a:cubicBezTo>
                    <a:pt x="6392" y="231"/>
                    <a:pt x="6356" y="94"/>
                    <a:pt x="6248" y="32"/>
                  </a:cubicBezTo>
                  <a:cubicBezTo>
                    <a:pt x="6213" y="11"/>
                    <a:pt x="6174" y="1"/>
                    <a:pt x="61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8"/>
            <p:cNvSpPr/>
            <p:nvPr/>
          </p:nvSpPr>
          <p:spPr>
            <a:xfrm>
              <a:off x="3482900" y="850875"/>
              <a:ext cx="707900" cy="707925"/>
            </a:xfrm>
            <a:custGeom>
              <a:rect b="b" l="l" r="r" t="t"/>
              <a:pathLst>
                <a:path extrusionOk="0" h="28317" w="28316">
                  <a:moveTo>
                    <a:pt x="3328" y="1"/>
                  </a:moveTo>
                  <a:lnTo>
                    <a:pt x="3328" y="1965"/>
                  </a:lnTo>
                  <a:lnTo>
                    <a:pt x="3211" y="1965"/>
                  </a:lnTo>
                  <a:cubicBezTo>
                    <a:pt x="2171" y="1965"/>
                    <a:pt x="1329" y="2792"/>
                    <a:pt x="1293"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1" y="25481"/>
                  </a:lnTo>
                  <a:cubicBezTo>
                    <a:pt x="1779" y="26137"/>
                    <a:pt x="2439" y="26594"/>
                    <a:pt x="3211" y="26594"/>
                  </a:cubicBezTo>
                  <a:lnTo>
                    <a:pt x="3328" y="26594"/>
                  </a:lnTo>
                  <a:lnTo>
                    <a:pt x="3328" y="28317"/>
                  </a:lnTo>
                  <a:lnTo>
                    <a:pt x="5339" y="28317"/>
                  </a:lnTo>
                  <a:lnTo>
                    <a:pt x="5339" y="26594"/>
                  </a:lnTo>
                  <a:lnTo>
                    <a:pt x="6658" y="26594"/>
                  </a:lnTo>
                  <a:lnTo>
                    <a:pt x="6658" y="28317"/>
                  </a:lnTo>
                  <a:lnTo>
                    <a:pt x="8668" y="28317"/>
                  </a:lnTo>
                  <a:lnTo>
                    <a:pt x="8668" y="26594"/>
                  </a:lnTo>
                  <a:lnTo>
                    <a:pt x="9877" y="26594"/>
                  </a:lnTo>
                  <a:lnTo>
                    <a:pt x="9877" y="28317"/>
                  </a:lnTo>
                  <a:lnTo>
                    <a:pt x="11888" y="28317"/>
                  </a:lnTo>
                  <a:lnTo>
                    <a:pt x="11888" y="26594"/>
                  </a:lnTo>
                  <a:lnTo>
                    <a:pt x="13206" y="26594"/>
                  </a:lnTo>
                  <a:lnTo>
                    <a:pt x="13206" y="28317"/>
                  </a:lnTo>
                  <a:lnTo>
                    <a:pt x="15217" y="28317"/>
                  </a:lnTo>
                  <a:lnTo>
                    <a:pt x="15217" y="26594"/>
                  </a:lnTo>
                  <a:lnTo>
                    <a:pt x="16427" y="26594"/>
                  </a:lnTo>
                  <a:lnTo>
                    <a:pt x="16427" y="28317"/>
                  </a:lnTo>
                  <a:lnTo>
                    <a:pt x="18437" y="28317"/>
                  </a:lnTo>
                  <a:lnTo>
                    <a:pt x="18437" y="26594"/>
                  </a:lnTo>
                  <a:lnTo>
                    <a:pt x="19756" y="26594"/>
                  </a:lnTo>
                  <a:lnTo>
                    <a:pt x="19756" y="28317"/>
                  </a:lnTo>
                  <a:lnTo>
                    <a:pt x="21766" y="28317"/>
                  </a:lnTo>
                  <a:lnTo>
                    <a:pt x="21766" y="26594"/>
                  </a:lnTo>
                  <a:lnTo>
                    <a:pt x="22977" y="26594"/>
                  </a:lnTo>
                  <a:lnTo>
                    <a:pt x="22977" y="28317"/>
                  </a:lnTo>
                  <a:lnTo>
                    <a:pt x="24987" y="28317"/>
                  </a:lnTo>
                  <a:lnTo>
                    <a:pt x="24987" y="26594"/>
                  </a:lnTo>
                  <a:lnTo>
                    <a:pt x="25015" y="26594"/>
                  </a:lnTo>
                  <a:cubicBezTo>
                    <a:pt x="25786" y="26594"/>
                    <a:pt x="26446" y="26137"/>
                    <a:pt x="26753" y="25481"/>
                  </a:cubicBezTo>
                  <a:lnTo>
                    <a:pt x="28315" y="25481"/>
                  </a:lnTo>
                  <a:lnTo>
                    <a:pt x="28315" y="23470"/>
                  </a:lnTo>
                  <a:lnTo>
                    <a:pt x="26939" y="23470"/>
                  </a:lnTo>
                  <a:lnTo>
                    <a:pt x="26939" y="22152"/>
                  </a:lnTo>
                  <a:lnTo>
                    <a:pt x="28315" y="22152"/>
                  </a:lnTo>
                  <a:lnTo>
                    <a:pt x="28315" y="20141"/>
                  </a:lnTo>
                  <a:lnTo>
                    <a:pt x="26939" y="20141"/>
                  </a:lnTo>
                  <a:lnTo>
                    <a:pt x="26939" y="18932"/>
                  </a:lnTo>
                  <a:lnTo>
                    <a:pt x="28315" y="18932"/>
                  </a:lnTo>
                  <a:lnTo>
                    <a:pt x="28315" y="16922"/>
                  </a:lnTo>
                  <a:lnTo>
                    <a:pt x="26939" y="16922"/>
                  </a:lnTo>
                  <a:lnTo>
                    <a:pt x="26939" y="15603"/>
                  </a:lnTo>
                  <a:lnTo>
                    <a:pt x="28315" y="15603"/>
                  </a:lnTo>
                  <a:lnTo>
                    <a:pt x="28315" y="13593"/>
                  </a:lnTo>
                  <a:lnTo>
                    <a:pt x="26939" y="13593"/>
                  </a:lnTo>
                  <a:lnTo>
                    <a:pt x="26939" y="12382"/>
                  </a:lnTo>
                  <a:lnTo>
                    <a:pt x="28315" y="12382"/>
                  </a:lnTo>
                  <a:lnTo>
                    <a:pt x="28315" y="10372"/>
                  </a:lnTo>
                  <a:lnTo>
                    <a:pt x="26939" y="10372"/>
                  </a:lnTo>
                  <a:lnTo>
                    <a:pt x="26939" y="9053"/>
                  </a:lnTo>
                  <a:lnTo>
                    <a:pt x="28315" y="9053"/>
                  </a:lnTo>
                  <a:lnTo>
                    <a:pt x="28315" y="7043"/>
                  </a:lnTo>
                  <a:lnTo>
                    <a:pt x="26939" y="7043"/>
                  </a:lnTo>
                  <a:lnTo>
                    <a:pt x="26939" y="5832"/>
                  </a:lnTo>
                  <a:lnTo>
                    <a:pt x="28315" y="5832"/>
                  </a:lnTo>
                  <a:lnTo>
                    <a:pt x="28315" y="3822"/>
                  </a:lnTo>
                  <a:lnTo>
                    <a:pt x="26932" y="3822"/>
                  </a:lnTo>
                  <a:cubicBezTo>
                    <a:pt x="26896" y="2792"/>
                    <a:pt x="26055" y="1965"/>
                    <a:pt x="25015" y="1965"/>
                  </a:cubicBezTo>
                  <a:lnTo>
                    <a:pt x="24987" y="1965"/>
                  </a:lnTo>
                  <a:lnTo>
                    <a:pt x="24987" y="1"/>
                  </a:lnTo>
                  <a:lnTo>
                    <a:pt x="22977" y="1"/>
                  </a:lnTo>
                  <a:lnTo>
                    <a:pt x="22977" y="1965"/>
                  </a:lnTo>
                  <a:lnTo>
                    <a:pt x="21766" y="1965"/>
                  </a:lnTo>
                  <a:lnTo>
                    <a:pt x="21766" y="1"/>
                  </a:lnTo>
                  <a:lnTo>
                    <a:pt x="19756" y="1"/>
                  </a:lnTo>
                  <a:lnTo>
                    <a:pt x="19756" y="1965"/>
                  </a:lnTo>
                  <a:lnTo>
                    <a:pt x="18437" y="1965"/>
                  </a:lnTo>
                  <a:lnTo>
                    <a:pt x="18437" y="1"/>
                  </a:lnTo>
                  <a:lnTo>
                    <a:pt x="16427" y="1"/>
                  </a:lnTo>
                  <a:lnTo>
                    <a:pt x="16427" y="1965"/>
                  </a:lnTo>
                  <a:lnTo>
                    <a:pt x="15217" y="1965"/>
                  </a:lnTo>
                  <a:lnTo>
                    <a:pt x="15217" y="1"/>
                  </a:lnTo>
                  <a:lnTo>
                    <a:pt x="13206" y="1"/>
                  </a:lnTo>
                  <a:lnTo>
                    <a:pt x="13206" y="1965"/>
                  </a:lnTo>
                  <a:lnTo>
                    <a:pt x="11888" y="1965"/>
                  </a:lnTo>
                  <a:lnTo>
                    <a:pt x="11888" y="1"/>
                  </a:lnTo>
                  <a:lnTo>
                    <a:pt x="9877" y="1"/>
                  </a:lnTo>
                  <a:lnTo>
                    <a:pt x="9877" y="1965"/>
                  </a:lnTo>
                  <a:lnTo>
                    <a:pt x="8668" y="1965"/>
                  </a:lnTo>
                  <a:lnTo>
                    <a:pt x="8668" y="1"/>
                  </a:lnTo>
                  <a:lnTo>
                    <a:pt x="6658" y="1"/>
                  </a:lnTo>
                  <a:lnTo>
                    <a:pt x="6658" y="1965"/>
                  </a:lnTo>
                  <a:lnTo>
                    <a:pt x="5339" y="1965"/>
                  </a:lnTo>
                  <a:lnTo>
                    <a:pt x="53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8"/>
            <p:cNvSpPr/>
            <p:nvPr/>
          </p:nvSpPr>
          <p:spPr>
            <a:xfrm>
              <a:off x="3482850" y="850875"/>
              <a:ext cx="491975" cy="707925"/>
            </a:xfrm>
            <a:custGeom>
              <a:rect b="b" l="l" r="r" t="t"/>
              <a:pathLst>
                <a:path extrusionOk="0" h="28317" w="19679">
                  <a:moveTo>
                    <a:pt x="3328" y="1"/>
                  </a:moveTo>
                  <a:lnTo>
                    <a:pt x="3328" y="1965"/>
                  </a:lnTo>
                  <a:lnTo>
                    <a:pt x="3210" y="1965"/>
                  </a:lnTo>
                  <a:cubicBezTo>
                    <a:pt x="2170" y="1965"/>
                    <a:pt x="1329" y="2792"/>
                    <a:pt x="1294"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2" y="25481"/>
                  </a:lnTo>
                  <a:cubicBezTo>
                    <a:pt x="1779" y="26137"/>
                    <a:pt x="2438" y="26594"/>
                    <a:pt x="3210" y="26594"/>
                  </a:cubicBezTo>
                  <a:lnTo>
                    <a:pt x="3328" y="26594"/>
                  </a:lnTo>
                  <a:lnTo>
                    <a:pt x="3328" y="28317"/>
                  </a:lnTo>
                  <a:lnTo>
                    <a:pt x="5339" y="28317"/>
                  </a:lnTo>
                  <a:lnTo>
                    <a:pt x="5339" y="26594"/>
                  </a:lnTo>
                  <a:lnTo>
                    <a:pt x="6657" y="26594"/>
                  </a:lnTo>
                  <a:lnTo>
                    <a:pt x="6657" y="28317"/>
                  </a:lnTo>
                  <a:lnTo>
                    <a:pt x="8668" y="28317"/>
                  </a:lnTo>
                  <a:lnTo>
                    <a:pt x="8668" y="26594"/>
                  </a:lnTo>
                  <a:lnTo>
                    <a:pt x="9878" y="26594"/>
                  </a:lnTo>
                  <a:lnTo>
                    <a:pt x="9878" y="28317"/>
                  </a:lnTo>
                  <a:lnTo>
                    <a:pt x="11888" y="28317"/>
                  </a:lnTo>
                  <a:lnTo>
                    <a:pt x="11888" y="26594"/>
                  </a:lnTo>
                  <a:lnTo>
                    <a:pt x="13207" y="26594"/>
                  </a:lnTo>
                  <a:lnTo>
                    <a:pt x="13207" y="28317"/>
                  </a:lnTo>
                  <a:lnTo>
                    <a:pt x="15217" y="28317"/>
                  </a:lnTo>
                  <a:lnTo>
                    <a:pt x="15217" y="26594"/>
                  </a:lnTo>
                  <a:lnTo>
                    <a:pt x="16428" y="26594"/>
                  </a:lnTo>
                  <a:lnTo>
                    <a:pt x="16428" y="28317"/>
                  </a:lnTo>
                  <a:lnTo>
                    <a:pt x="18438" y="28317"/>
                  </a:lnTo>
                  <a:lnTo>
                    <a:pt x="18438" y="26594"/>
                  </a:lnTo>
                  <a:lnTo>
                    <a:pt x="19679" y="26594"/>
                  </a:lnTo>
                  <a:cubicBezTo>
                    <a:pt x="10299" y="21989"/>
                    <a:pt x="5724" y="12051"/>
                    <a:pt x="6185" y="1965"/>
                  </a:cubicBezTo>
                  <a:lnTo>
                    <a:pt x="5339" y="1965"/>
                  </a:lnTo>
                  <a:lnTo>
                    <a:pt x="5339"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8"/>
            <p:cNvSpPr/>
            <p:nvPr/>
          </p:nvSpPr>
          <p:spPr>
            <a:xfrm>
              <a:off x="3976800" y="1516675"/>
              <a:ext cx="50275" cy="42125"/>
            </a:xfrm>
            <a:custGeom>
              <a:rect b="b" l="l" r="r" t="t"/>
              <a:pathLst>
                <a:path extrusionOk="0" h="1685" w="2011">
                  <a:moveTo>
                    <a:pt x="0" y="0"/>
                  </a:moveTo>
                  <a:lnTo>
                    <a:pt x="0" y="1685"/>
                  </a:lnTo>
                  <a:lnTo>
                    <a:pt x="2010" y="1685"/>
                  </a:lnTo>
                  <a:lnTo>
                    <a:pt x="2010" y="869"/>
                  </a:lnTo>
                  <a:cubicBezTo>
                    <a:pt x="1925" y="838"/>
                    <a:pt x="1838" y="810"/>
                    <a:pt x="1753" y="776"/>
                  </a:cubicBezTo>
                  <a:cubicBezTo>
                    <a:pt x="1148" y="541"/>
                    <a:pt x="568" y="277"/>
                    <a:pt x="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8"/>
            <p:cNvSpPr/>
            <p:nvPr/>
          </p:nvSpPr>
          <p:spPr>
            <a:xfrm>
              <a:off x="3685575" y="1077300"/>
              <a:ext cx="205750" cy="272350"/>
            </a:xfrm>
            <a:custGeom>
              <a:rect b="b" l="l" r="r" t="t"/>
              <a:pathLst>
                <a:path extrusionOk="0" h="10894" w="8230">
                  <a:moveTo>
                    <a:pt x="4111" y="2496"/>
                  </a:moveTo>
                  <a:lnTo>
                    <a:pt x="5396" y="7035"/>
                  </a:lnTo>
                  <a:lnTo>
                    <a:pt x="2824" y="7035"/>
                  </a:lnTo>
                  <a:lnTo>
                    <a:pt x="4111" y="2496"/>
                  </a:lnTo>
                  <a:close/>
                  <a:moveTo>
                    <a:pt x="4108" y="0"/>
                  </a:moveTo>
                  <a:cubicBezTo>
                    <a:pt x="3561" y="0"/>
                    <a:pt x="3014" y="206"/>
                    <a:pt x="2882" y="650"/>
                  </a:cubicBezTo>
                  <a:lnTo>
                    <a:pt x="30" y="9947"/>
                  </a:lnTo>
                  <a:cubicBezTo>
                    <a:pt x="15" y="10006"/>
                    <a:pt x="0" y="10065"/>
                    <a:pt x="0" y="10095"/>
                  </a:cubicBezTo>
                  <a:cubicBezTo>
                    <a:pt x="0" y="10568"/>
                    <a:pt x="696" y="10891"/>
                    <a:pt x="1209" y="10893"/>
                  </a:cubicBezTo>
                  <a:cubicBezTo>
                    <a:pt x="1533" y="10893"/>
                    <a:pt x="1785" y="10788"/>
                    <a:pt x="1859" y="10509"/>
                  </a:cubicBezTo>
                  <a:lnTo>
                    <a:pt x="2421" y="8542"/>
                  </a:lnTo>
                  <a:lnTo>
                    <a:pt x="5806" y="8542"/>
                  </a:lnTo>
                  <a:lnTo>
                    <a:pt x="6368" y="10509"/>
                  </a:lnTo>
                  <a:cubicBezTo>
                    <a:pt x="6442" y="10789"/>
                    <a:pt x="6694" y="10893"/>
                    <a:pt x="7017" y="10893"/>
                  </a:cubicBezTo>
                  <a:cubicBezTo>
                    <a:pt x="7536" y="10893"/>
                    <a:pt x="8230" y="10553"/>
                    <a:pt x="8230" y="10095"/>
                  </a:cubicBezTo>
                  <a:cubicBezTo>
                    <a:pt x="8230" y="10050"/>
                    <a:pt x="8216" y="10006"/>
                    <a:pt x="8201" y="9947"/>
                  </a:cubicBezTo>
                  <a:lnTo>
                    <a:pt x="5349" y="650"/>
                  </a:lnTo>
                  <a:cubicBezTo>
                    <a:pt x="5216" y="206"/>
                    <a:pt x="4669" y="0"/>
                    <a:pt x="41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8"/>
            <p:cNvSpPr/>
            <p:nvPr/>
          </p:nvSpPr>
          <p:spPr>
            <a:xfrm>
              <a:off x="3916850" y="1079500"/>
              <a:ext cx="48075" cy="270150"/>
            </a:xfrm>
            <a:custGeom>
              <a:rect b="b" l="l" r="r" t="t"/>
              <a:pathLst>
                <a:path extrusionOk="0" h="10806" w="1923">
                  <a:moveTo>
                    <a:pt x="961" y="0"/>
                  </a:moveTo>
                  <a:cubicBezTo>
                    <a:pt x="474" y="0"/>
                    <a:pt x="1" y="177"/>
                    <a:pt x="1" y="591"/>
                  </a:cubicBezTo>
                  <a:lnTo>
                    <a:pt x="1" y="10200"/>
                  </a:lnTo>
                  <a:cubicBezTo>
                    <a:pt x="1" y="10599"/>
                    <a:pt x="474" y="10805"/>
                    <a:pt x="961" y="10805"/>
                  </a:cubicBezTo>
                  <a:cubicBezTo>
                    <a:pt x="1434" y="10805"/>
                    <a:pt x="1922" y="10599"/>
                    <a:pt x="1922" y="10200"/>
                  </a:cubicBezTo>
                  <a:lnTo>
                    <a:pt x="1922" y="591"/>
                  </a:lnTo>
                  <a:cubicBezTo>
                    <a:pt x="1922" y="177"/>
                    <a:pt x="1434"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8"/>
            <p:cNvSpPr/>
            <p:nvPr/>
          </p:nvSpPr>
          <p:spPr>
            <a:xfrm>
              <a:off x="4042850" y="938225"/>
              <a:ext cx="64450" cy="67975"/>
            </a:xfrm>
            <a:custGeom>
              <a:rect b="b" l="l" r="r" t="t"/>
              <a:pathLst>
                <a:path extrusionOk="0" h="2719" w="2578">
                  <a:moveTo>
                    <a:pt x="771" y="0"/>
                  </a:moveTo>
                  <a:cubicBezTo>
                    <a:pt x="464" y="0"/>
                    <a:pt x="179" y="155"/>
                    <a:pt x="90" y="482"/>
                  </a:cubicBezTo>
                  <a:cubicBezTo>
                    <a:pt x="1" y="803"/>
                    <a:pt x="198" y="1253"/>
                    <a:pt x="558" y="1310"/>
                  </a:cubicBezTo>
                  <a:cubicBezTo>
                    <a:pt x="793" y="1348"/>
                    <a:pt x="907" y="1389"/>
                    <a:pt x="1057" y="1586"/>
                  </a:cubicBezTo>
                  <a:cubicBezTo>
                    <a:pt x="1143" y="1698"/>
                    <a:pt x="1178" y="1876"/>
                    <a:pt x="1165" y="2047"/>
                  </a:cubicBezTo>
                  <a:cubicBezTo>
                    <a:pt x="1141" y="2409"/>
                    <a:pt x="1492" y="2719"/>
                    <a:pt x="1839" y="2719"/>
                  </a:cubicBezTo>
                  <a:cubicBezTo>
                    <a:pt x="2225" y="2719"/>
                    <a:pt x="2486" y="2411"/>
                    <a:pt x="2511" y="2047"/>
                  </a:cubicBezTo>
                  <a:cubicBezTo>
                    <a:pt x="2577" y="1106"/>
                    <a:pt x="1855" y="161"/>
                    <a:pt x="917" y="12"/>
                  </a:cubicBezTo>
                  <a:cubicBezTo>
                    <a:pt x="868" y="4"/>
                    <a:pt x="819"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8"/>
            <p:cNvSpPr/>
            <p:nvPr/>
          </p:nvSpPr>
          <p:spPr>
            <a:xfrm>
              <a:off x="4074525" y="1036350"/>
              <a:ext cx="39775" cy="231025"/>
            </a:xfrm>
            <a:custGeom>
              <a:rect b="b" l="l" r="r" t="t"/>
              <a:pathLst>
                <a:path extrusionOk="0" h="9241" w="1591">
                  <a:moveTo>
                    <a:pt x="658" y="1"/>
                  </a:moveTo>
                  <a:cubicBezTo>
                    <a:pt x="323" y="1"/>
                    <a:pt x="0" y="216"/>
                    <a:pt x="26" y="649"/>
                  </a:cubicBezTo>
                  <a:cubicBezTo>
                    <a:pt x="180" y="3295"/>
                    <a:pt x="245" y="5941"/>
                    <a:pt x="219" y="8591"/>
                  </a:cubicBezTo>
                  <a:cubicBezTo>
                    <a:pt x="215" y="9024"/>
                    <a:pt x="550" y="9241"/>
                    <a:pt x="886" y="9241"/>
                  </a:cubicBezTo>
                  <a:cubicBezTo>
                    <a:pt x="1222" y="9241"/>
                    <a:pt x="1560" y="9024"/>
                    <a:pt x="1564" y="8591"/>
                  </a:cubicBezTo>
                  <a:cubicBezTo>
                    <a:pt x="1590" y="5941"/>
                    <a:pt x="1526" y="3295"/>
                    <a:pt x="1371" y="649"/>
                  </a:cubicBezTo>
                  <a:cubicBezTo>
                    <a:pt x="1346" y="218"/>
                    <a:pt x="996" y="1"/>
                    <a:pt x="6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 name="Google Shape;603;p38"/>
          <p:cNvGrpSpPr/>
          <p:nvPr/>
        </p:nvGrpSpPr>
        <p:grpSpPr>
          <a:xfrm rot="-263580">
            <a:off x="603860" y="3660284"/>
            <a:ext cx="1347151" cy="1115842"/>
            <a:chOff x="3159675" y="4001400"/>
            <a:chExt cx="1347100" cy="1115800"/>
          </a:xfrm>
        </p:grpSpPr>
        <p:sp>
          <p:nvSpPr>
            <p:cNvPr id="604" name="Google Shape;604;p38"/>
            <p:cNvSpPr/>
            <p:nvPr/>
          </p:nvSpPr>
          <p:spPr>
            <a:xfrm>
              <a:off x="3671625" y="4949725"/>
              <a:ext cx="328750" cy="135375"/>
            </a:xfrm>
            <a:custGeom>
              <a:rect b="b" l="l" r="r" t="t"/>
              <a:pathLst>
                <a:path extrusionOk="0" h="5415" w="13150">
                  <a:moveTo>
                    <a:pt x="1" y="1"/>
                  </a:moveTo>
                  <a:lnTo>
                    <a:pt x="1" y="5414"/>
                  </a:lnTo>
                  <a:lnTo>
                    <a:pt x="13150" y="5414"/>
                  </a:lnTo>
                  <a:lnTo>
                    <a:pt x="131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8"/>
            <p:cNvSpPr/>
            <p:nvPr/>
          </p:nvSpPr>
          <p:spPr>
            <a:xfrm>
              <a:off x="3671600" y="4949725"/>
              <a:ext cx="328750" cy="75325"/>
            </a:xfrm>
            <a:custGeom>
              <a:rect b="b" l="l" r="r" t="t"/>
              <a:pathLst>
                <a:path extrusionOk="0" h="3013" w="13150">
                  <a:moveTo>
                    <a:pt x="0" y="1"/>
                  </a:moveTo>
                  <a:lnTo>
                    <a:pt x="0" y="3013"/>
                  </a:lnTo>
                  <a:cubicBezTo>
                    <a:pt x="4381" y="2750"/>
                    <a:pt x="8765" y="2542"/>
                    <a:pt x="13149" y="2371"/>
                  </a:cubicBezTo>
                  <a:lnTo>
                    <a:pt x="1314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8"/>
            <p:cNvSpPr/>
            <p:nvPr/>
          </p:nvSpPr>
          <p:spPr>
            <a:xfrm>
              <a:off x="3613075" y="5067300"/>
              <a:ext cx="445850" cy="49900"/>
            </a:xfrm>
            <a:custGeom>
              <a:rect b="b" l="l" r="r" t="t"/>
              <a:pathLst>
                <a:path extrusionOk="0" h="1996" w="17834">
                  <a:moveTo>
                    <a:pt x="1" y="0"/>
                  </a:moveTo>
                  <a:lnTo>
                    <a:pt x="1" y="1996"/>
                  </a:lnTo>
                  <a:lnTo>
                    <a:pt x="17833" y="1996"/>
                  </a:lnTo>
                  <a:lnTo>
                    <a:pt x="17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8"/>
            <p:cNvSpPr/>
            <p:nvPr/>
          </p:nvSpPr>
          <p:spPr>
            <a:xfrm>
              <a:off x="3159675" y="4001400"/>
              <a:ext cx="1347100" cy="968600"/>
            </a:xfrm>
            <a:custGeom>
              <a:rect b="b" l="l" r="r" t="t"/>
              <a:pathLst>
                <a:path extrusionOk="0" h="38744" w="53884">
                  <a:moveTo>
                    <a:pt x="997" y="1"/>
                  </a:moveTo>
                  <a:cubicBezTo>
                    <a:pt x="446" y="1"/>
                    <a:pt x="0" y="447"/>
                    <a:pt x="0" y="998"/>
                  </a:cubicBezTo>
                  <a:lnTo>
                    <a:pt x="0" y="37746"/>
                  </a:lnTo>
                  <a:cubicBezTo>
                    <a:pt x="0" y="38297"/>
                    <a:pt x="446" y="38743"/>
                    <a:pt x="997" y="38743"/>
                  </a:cubicBezTo>
                  <a:lnTo>
                    <a:pt x="52888" y="38743"/>
                  </a:lnTo>
                  <a:cubicBezTo>
                    <a:pt x="53438" y="38743"/>
                    <a:pt x="53884" y="38297"/>
                    <a:pt x="53883" y="37746"/>
                  </a:cubicBezTo>
                  <a:lnTo>
                    <a:pt x="53883" y="998"/>
                  </a:lnTo>
                  <a:cubicBezTo>
                    <a:pt x="53883" y="447"/>
                    <a:pt x="53437" y="1"/>
                    <a:pt x="528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8"/>
            <p:cNvSpPr/>
            <p:nvPr/>
          </p:nvSpPr>
          <p:spPr>
            <a:xfrm>
              <a:off x="3324800" y="4001400"/>
              <a:ext cx="1181975" cy="968625"/>
            </a:xfrm>
            <a:custGeom>
              <a:rect b="b" l="l" r="r" t="t"/>
              <a:pathLst>
                <a:path extrusionOk="0" h="38745" w="47279">
                  <a:moveTo>
                    <a:pt x="30770" y="1"/>
                  </a:moveTo>
                  <a:lnTo>
                    <a:pt x="1" y="38744"/>
                  </a:lnTo>
                  <a:lnTo>
                    <a:pt x="46283" y="38744"/>
                  </a:lnTo>
                  <a:cubicBezTo>
                    <a:pt x="46833" y="38744"/>
                    <a:pt x="47279" y="38298"/>
                    <a:pt x="47279" y="37747"/>
                  </a:cubicBezTo>
                  <a:lnTo>
                    <a:pt x="47279" y="999"/>
                  </a:lnTo>
                  <a:cubicBezTo>
                    <a:pt x="47279" y="447"/>
                    <a:pt x="46833" y="1"/>
                    <a:pt x="4628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8"/>
            <p:cNvSpPr/>
            <p:nvPr/>
          </p:nvSpPr>
          <p:spPr>
            <a:xfrm>
              <a:off x="3252125" y="4078950"/>
              <a:ext cx="1159175" cy="726700"/>
            </a:xfrm>
            <a:custGeom>
              <a:rect b="b" l="l" r="r" t="t"/>
              <a:pathLst>
                <a:path extrusionOk="0" h="29068" w="46367">
                  <a:moveTo>
                    <a:pt x="0" y="0"/>
                  </a:moveTo>
                  <a:lnTo>
                    <a:pt x="0" y="29068"/>
                  </a:lnTo>
                  <a:lnTo>
                    <a:pt x="46367" y="29068"/>
                  </a:lnTo>
                  <a:lnTo>
                    <a:pt x="463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8"/>
            <p:cNvSpPr/>
            <p:nvPr/>
          </p:nvSpPr>
          <p:spPr>
            <a:xfrm>
              <a:off x="3433775" y="4078950"/>
              <a:ext cx="977525" cy="726700"/>
            </a:xfrm>
            <a:custGeom>
              <a:rect b="b" l="l" r="r" t="t"/>
              <a:pathLst>
                <a:path extrusionOk="0" h="29068" w="39101">
                  <a:moveTo>
                    <a:pt x="25075" y="0"/>
                  </a:moveTo>
                  <a:lnTo>
                    <a:pt x="0" y="29068"/>
                  </a:lnTo>
                  <a:lnTo>
                    <a:pt x="39101" y="29068"/>
                  </a:lnTo>
                  <a:lnTo>
                    <a:pt x="391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8"/>
            <p:cNvSpPr/>
            <p:nvPr/>
          </p:nvSpPr>
          <p:spPr>
            <a:xfrm>
              <a:off x="3407075" y="4455325"/>
              <a:ext cx="57500" cy="153075"/>
            </a:xfrm>
            <a:custGeom>
              <a:rect b="b" l="l" r="r" t="t"/>
              <a:pathLst>
                <a:path extrusionOk="0" h="6123" w="2300">
                  <a:moveTo>
                    <a:pt x="0" y="1"/>
                  </a:moveTo>
                  <a:lnTo>
                    <a:pt x="0" y="6123"/>
                  </a:lnTo>
                  <a:lnTo>
                    <a:pt x="2299" y="6123"/>
                  </a:lnTo>
                  <a:lnTo>
                    <a:pt x="2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8"/>
            <p:cNvSpPr/>
            <p:nvPr/>
          </p:nvSpPr>
          <p:spPr>
            <a:xfrm>
              <a:off x="3524050" y="4315400"/>
              <a:ext cx="57475" cy="293000"/>
            </a:xfrm>
            <a:custGeom>
              <a:rect b="b" l="l" r="r" t="t"/>
              <a:pathLst>
                <a:path extrusionOk="0" h="11720" w="2299">
                  <a:moveTo>
                    <a:pt x="0" y="0"/>
                  </a:moveTo>
                  <a:lnTo>
                    <a:pt x="0" y="11720"/>
                  </a:lnTo>
                  <a:lnTo>
                    <a:pt x="2299" y="11720"/>
                  </a:lnTo>
                  <a:lnTo>
                    <a:pt x="229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8"/>
            <p:cNvSpPr/>
            <p:nvPr/>
          </p:nvSpPr>
          <p:spPr>
            <a:xfrm>
              <a:off x="3642875" y="4380100"/>
              <a:ext cx="57475" cy="228300"/>
            </a:xfrm>
            <a:custGeom>
              <a:rect b="b" l="l" r="r" t="t"/>
              <a:pathLst>
                <a:path extrusionOk="0" h="9132" w="2299">
                  <a:moveTo>
                    <a:pt x="0" y="0"/>
                  </a:moveTo>
                  <a:lnTo>
                    <a:pt x="0" y="9132"/>
                  </a:lnTo>
                  <a:lnTo>
                    <a:pt x="2299" y="9132"/>
                  </a:lnTo>
                  <a:lnTo>
                    <a:pt x="229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8"/>
            <p:cNvSpPr/>
            <p:nvPr/>
          </p:nvSpPr>
          <p:spPr>
            <a:xfrm>
              <a:off x="3186575" y="4041475"/>
              <a:ext cx="30475" cy="104575"/>
            </a:xfrm>
            <a:custGeom>
              <a:rect b="b" l="l" r="r" t="t"/>
              <a:pathLst>
                <a:path extrusionOk="0" h="4183" w="1219">
                  <a:moveTo>
                    <a:pt x="568" y="0"/>
                  </a:moveTo>
                  <a:cubicBezTo>
                    <a:pt x="315" y="0"/>
                    <a:pt x="56" y="162"/>
                    <a:pt x="44" y="486"/>
                  </a:cubicBezTo>
                  <a:cubicBezTo>
                    <a:pt x="1" y="1562"/>
                    <a:pt x="44" y="2632"/>
                    <a:pt x="171" y="3703"/>
                  </a:cubicBezTo>
                  <a:cubicBezTo>
                    <a:pt x="209" y="4022"/>
                    <a:pt x="482" y="4183"/>
                    <a:pt x="735" y="4183"/>
                  </a:cubicBezTo>
                  <a:cubicBezTo>
                    <a:pt x="986" y="4183"/>
                    <a:pt x="1218" y="4024"/>
                    <a:pt x="1180" y="3703"/>
                  </a:cubicBezTo>
                  <a:cubicBezTo>
                    <a:pt x="1053" y="2633"/>
                    <a:pt x="1011" y="1564"/>
                    <a:pt x="1053" y="486"/>
                  </a:cubicBezTo>
                  <a:cubicBezTo>
                    <a:pt x="1065" y="162"/>
                    <a:pt x="820"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8"/>
            <p:cNvSpPr/>
            <p:nvPr/>
          </p:nvSpPr>
          <p:spPr>
            <a:xfrm>
              <a:off x="3189400" y="4192775"/>
              <a:ext cx="25250" cy="284100"/>
            </a:xfrm>
            <a:custGeom>
              <a:rect b="b" l="l" r="r" t="t"/>
              <a:pathLst>
                <a:path extrusionOk="0" h="11364" w="1010">
                  <a:moveTo>
                    <a:pt x="504" y="1"/>
                  </a:moveTo>
                  <a:cubicBezTo>
                    <a:pt x="252" y="1"/>
                    <a:pt x="0" y="163"/>
                    <a:pt x="0" y="488"/>
                  </a:cubicBezTo>
                  <a:lnTo>
                    <a:pt x="0" y="10877"/>
                  </a:lnTo>
                  <a:cubicBezTo>
                    <a:pt x="0" y="11201"/>
                    <a:pt x="253" y="11364"/>
                    <a:pt x="505" y="11364"/>
                  </a:cubicBezTo>
                  <a:cubicBezTo>
                    <a:pt x="757" y="11364"/>
                    <a:pt x="1009" y="11202"/>
                    <a:pt x="1009" y="10877"/>
                  </a:cubicBezTo>
                  <a:lnTo>
                    <a:pt x="1009" y="488"/>
                  </a:lnTo>
                  <a:cubicBezTo>
                    <a:pt x="1009" y="163"/>
                    <a:pt x="757"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8"/>
            <p:cNvSpPr/>
            <p:nvPr/>
          </p:nvSpPr>
          <p:spPr>
            <a:xfrm>
              <a:off x="3837700" y="4180450"/>
              <a:ext cx="8450" cy="515725"/>
            </a:xfrm>
            <a:custGeom>
              <a:rect b="b" l="l" r="r" t="t"/>
              <a:pathLst>
                <a:path extrusionOk="0" h="20629" w="338">
                  <a:moveTo>
                    <a:pt x="169" y="1"/>
                  </a:moveTo>
                  <a:cubicBezTo>
                    <a:pt x="76" y="1"/>
                    <a:pt x="1" y="76"/>
                    <a:pt x="1" y="168"/>
                  </a:cubicBezTo>
                  <a:lnTo>
                    <a:pt x="1" y="20461"/>
                  </a:lnTo>
                  <a:cubicBezTo>
                    <a:pt x="1" y="20553"/>
                    <a:pt x="76" y="20628"/>
                    <a:pt x="169" y="20628"/>
                  </a:cubicBezTo>
                  <a:cubicBezTo>
                    <a:pt x="261" y="20628"/>
                    <a:pt x="337" y="20553"/>
                    <a:pt x="336" y="20461"/>
                  </a:cubicBezTo>
                  <a:lnTo>
                    <a:pt x="336" y="168"/>
                  </a:lnTo>
                  <a:cubicBezTo>
                    <a:pt x="336" y="76"/>
                    <a:pt x="261" y="1"/>
                    <a:pt x="1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8"/>
            <p:cNvSpPr/>
            <p:nvPr/>
          </p:nvSpPr>
          <p:spPr>
            <a:xfrm>
              <a:off x="3356650" y="4223650"/>
              <a:ext cx="376525" cy="389000"/>
            </a:xfrm>
            <a:custGeom>
              <a:rect b="b" l="l" r="r" t="t"/>
              <a:pathLst>
                <a:path extrusionOk="0" h="15560" w="15061">
                  <a:moveTo>
                    <a:pt x="168" y="0"/>
                  </a:moveTo>
                  <a:cubicBezTo>
                    <a:pt x="76" y="0"/>
                    <a:pt x="1" y="75"/>
                    <a:pt x="1" y="168"/>
                  </a:cubicBezTo>
                  <a:lnTo>
                    <a:pt x="1" y="15391"/>
                  </a:lnTo>
                  <a:cubicBezTo>
                    <a:pt x="1" y="15484"/>
                    <a:pt x="76" y="15559"/>
                    <a:pt x="168" y="15559"/>
                  </a:cubicBezTo>
                  <a:lnTo>
                    <a:pt x="14893" y="15559"/>
                  </a:lnTo>
                  <a:cubicBezTo>
                    <a:pt x="14985" y="15559"/>
                    <a:pt x="15060" y="15482"/>
                    <a:pt x="15059" y="15391"/>
                  </a:cubicBezTo>
                  <a:cubicBezTo>
                    <a:pt x="15059" y="15299"/>
                    <a:pt x="14984" y="15224"/>
                    <a:pt x="14892" y="15224"/>
                  </a:cubicBezTo>
                  <a:lnTo>
                    <a:pt x="335" y="15224"/>
                  </a:lnTo>
                  <a:lnTo>
                    <a:pt x="335" y="168"/>
                  </a:lnTo>
                  <a:cubicBezTo>
                    <a:pt x="335" y="75"/>
                    <a:pt x="260" y="0"/>
                    <a:pt x="16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8"/>
            <p:cNvSpPr/>
            <p:nvPr/>
          </p:nvSpPr>
          <p:spPr>
            <a:xfrm>
              <a:off x="3402925" y="4658600"/>
              <a:ext cx="294850" cy="8375"/>
            </a:xfrm>
            <a:custGeom>
              <a:rect b="b" l="l" r="r" t="t"/>
              <a:pathLst>
                <a:path extrusionOk="0" h="335" w="11794">
                  <a:moveTo>
                    <a:pt x="167" y="0"/>
                  </a:moveTo>
                  <a:cubicBezTo>
                    <a:pt x="75" y="0"/>
                    <a:pt x="0" y="75"/>
                    <a:pt x="0" y="167"/>
                  </a:cubicBezTo>
                  <a:cubicBezTo>
                    <a:pt x="0" y="259"/>
                    <a:pt x="75" y="335"/>
                    <a:pt x="167" y="335"/>
                  </a:cubicBezTo>
                  <a:lnTo>
                    <a:pt x="11627" y="335"/>
                  </a:lnTo>
                  <a:cubicBezTo>
                    <a:pt x="11719" y="335"/>
                    <a:pt x="11794" y="259"/>
                    <a:pt x="11794" y="167"/>
                  </a:cubicBezTo>
                  <a:cubicBezTo>
                    <a:pt x="11794" y="75"/>
                    <a:pt x="11719" y="0"/>
                    <a:pt x="1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8"/>
            <p:cNvSpPr/>
            <p:nvPr/>
          </p:nvSpPr>
          <p:spPr>
            <a:xfrm>
              <a:off x="3957650" y="4234850"/>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60"/>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8"/>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8"/>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8"/>
            <p:cNvSpPr/>
            <p:nvPr/>
          </p:nvSpPr>
          <p:spPr>
            <a:xfrm>
              <a:off x="3957650" y="4325325"/>
              <a:ext cx="308050" cy="8425"/>
            </a:xfrm>
            <a:custGeom>
              <a:rect b="b" l="l" r="r" t="t"/>
              <a:pathLst>
                <a:path extrusionOk="0" h="337" w="12322">
                  <a:moveTo>
                    <a:pt x="169" y="1"/>
                  </a:moveTo>
                  <a:cubicBezTo>
                    <a:pt x="76" y="1"/>
                    <a:pt x="1" y="76"/>
                    <a:pt x="1" y="168"/>
                  </a:cubicBezTo>
                  <a:cubicBezTo>
                    <a:pt x="1" y="261"/>
                    <a:pt x="76" y="336"/>
                    <a:pt x="169" y="336"/>
                  </a:cubicBezTo>
                  <a:lnTo>
                    <a:pt x="12154" y="336"/>
                  </a:lnTo>
                  <a:cubicBezTo>
                    <a:pt x="12247" y="336"/>
                    <a:pt x="12322" y="261"/>
                    <a:pt x="12322" y="168"/>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8"/>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8"/>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8"/>
            <p:cNvSpPr/>
            <p:nvPr/>
          </p:nvSpPr>
          <p:spPr>
            <a:xfrm>
              <a:off x="3957650" y="4417425"/>
              <a:ext cx="308050" cy="8425"/>
            </a:xfrm>
            <a:custGeom>
              <a:rect b="b" l="l" r="r" t="t"/>
              <a:pathLst>
                <a:path extrusionOk="0" h="337" w="12322">
                  <a:moveTo>
                    <a:pt x="169" y="1"/>
                  </a:moveTo>
                  <a:cubicBezTo>
                    <a:pt x="76" y="1"/>
                    <a:pt x="1" y="76"/>
                    <a:pt x="1" y="169"/>
                  </a:cubicBezTo>
                  <a:cubicBezTo>
                    <a:pt x="1" y="261"/>
                    <a:pt x="76" y="336"/>
                    <a:pt x="169" y="336"/>
                  </a:cubicBezTo>
                  <a:lnTo>
                    <a:pt x="12154" y="336"/>
                  </a:lnTo>
                  <a:cubicBezTo>
                    <a:pt x="12247" y="336"/>
                    <a:pt x="12322" y="261"/>
                    <a:pt x="12322" y="169"/>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8"/>
            <p:cNvSpPr/>
            <p:nvPr/>
          </p:nvSpPr>
          <p:spPr>
            <a:xfrm>
              <a:off x="3997575" y="4501275"/>
              <a:ext cx="268125" cy="8375"/>
            </a:xfrm>
            <a:custGeom>
              <a:rect b="b" l="l" r="r" t="t"/>
              <a:pathLst>
                <a:path extrusionOk="0" h="335" w="10725">
                  <a:moveTo>
                    <a:pt x="167" y="0"/>
                  </a:moveTo>
                  <a:cubicBezTo>
                    <a:pt x="75" y="0"/>
                    <a:pt x="0" y="76"/>
                    <a:pt x="0" y="168"/>
                  </a:cubicBezTo>
                  <a:cubicBezTo>
                    <a:pt x="0" y="260"/>
                    <a:pt x="75" y="335"/>
                    <a:pt x="167" y="335"/>
                  </a:cubicBezTo>
                  <a:lnTo>
                    <a:pt x="10557" y="335"/>
                  </a:lnTo>
                  <a:cubicBezTo>
                    <a:pt x="10650" y="335"/>
                    <a:pt x="10725" y="260"/>
                    <a:pt x="10725" y="168"/>
                  </a:cubicBezTo>
                  <a:cubicBezTo>
                    <a:pt x="10725" y="76"/>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8"/>
            <p:cNvSpPr/>
            <p:nvPr/>
          </p:nvSpPr>
          <p:spPr>
            <a:xfrm>
              <a:off x="3997575" y="4558400"/>
              <a:ext cx="268125" cy="8400"/>
            </a:xfrm>
            <a:custGeom>
              <a:rect b="b" l="l" r="r" t="t"/>
              <a:pathLst>
                <a:path extrusionOk="0" h="336" w="10725">
                  <a:moveTo>
                    <a:pt x="167" y="0"/>
                  </a:moveTo>
                  <a:cubicBezTo>
                    <a:pt x="75" y="0"/>
                    <a:pt x="0" y="75"/>
                    <a:pt x="0" y="168"/>
                  </a:cubicBezTo>
                  <a:cubicBezTo>
                    <a:pt x="0" y="261"/>
                    <a:pt x="75" y="336"/>
                    <a:pt x="167" y="336"/>
                  </a:cubicBezTo>
                  <a:lnTo>
                    <a:pt x="10557" y="336"/>
                  </a:lnTo>
                  <a:cubicBezTo>
                    <a:pt x="10650" y="336"/>
                    <a:pt x="10725" y="261"/>
                    <a:pt x="10725" y="168"/>
                  </a:cubicBezTo>
                  <a:cubicBezTo>
                    <a:pt x="10725" y="75"/>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8"/>
            <p:cNvSpPr/>
            <p:nvPr/>
          </p:nvSpPr>
          <p:spPr>
            <a:xfrm>
              <a:off x="3997575" y="4618400"/>
              <a:ext cx="268125" cy="8400"/>
            </a:xfrm>
            <a:custGeom>
              <a:rect b="b" l="l" r="r" t="t"/>
              <a:pathLst>
                <a:path extrusionOk="0" h="336" w="10725">
                  <a:moveTo>
                    <a:pt x="167" y="1"/>
                  </a:moveTo>
                  <a:cubicBezTo>
                    <a:pt x="75" y="1"/>
                    <a:pt x="0" y="76"/>
                    <a:pt x="0" y="168"/>
                  </a:cubicBezTo>
                  <a:cubicBezTo>
                    <a:pt x="0" y="260"/>
                    <a:pt x="75" y="335"/>
                    <a:pt x="167" y="335"/>
                  </a:cubicBezTo>
                  <a:lnTo>
                    <a:pt x="10557" y="335"/>
                  </a:lnTo>
                  <a:cubicBezTo>
                    <a:pt x="10650" y="335"/>
                    <a:pt x="10725" y="260"/>
                    <a:pt x="10725" y="168"/>
                  </a:cubicBezTo>
                  <a:cubicBezTo>
                    <a:pt x="10725" y="76"/>
                    <a:pt x="10650" y="1"/>
                    <a:pt x="105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8"/>
            <p:cNvSpPr/>
            <p:nvPr/>
          </p:nvSpPr>
          <p:spPr>
            <a:xfrm>
              <a:off x="3963150" y="4494050"/>
              <a:ext cx="22875" cy="22850"/>
            </a:xfrm>
            <a:custGeom>
              <a:rect b="b" l="l" r="r" t="t"/>
              <a:pathLst>
                <a:path extrusionOk="0" h="914" w="915">
                  <a:moveTo>
                    <a:pt x="458" y="0"/>
                  </a:moveTo>
                  <a:cubicBezTo>
                    <a:pt x="205" y="0"/>
                    <a:pt x="0" y="205"/>
                    <a:pt x="0" y="457"/>
                  </a:cubicBezTo>
                  <a:cubicBezTo>
                    <a:pt x="0" y="709"/>
                    <a:pt x="206" y="913"/>
                    <a:pt x="458" y="913"/>
                  </a:cubicBezTo>
                  <a:cubicBezTo>
                    <a:pt x="710" y="913"/>
                    <a:pt x="915" y="709"/>
                    <a:pt x="915" y="457"/>
                  </a:cubicBezTo>
                  <a:cubicBezTo>
                    <a:pt x="915" y="204"/>
                    <a:pt x="710"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8"/>
            <p:cNvSpPr/>
            <p:nvPr/>
          </p:nvSpPr>
          <p:spPr>
            <a:xfrm>
              <a:off x="3361850" y="4651350"/>
              <a:ext cx="22875" cy="22850"/>
            </a:xfrm>
            <a:custGeom>
              <a:rect b="b" l="l" r="r" t="t"/>
              <a:pathLst>
                <a:path extrusionOk="0" h="914" w="915">
                  <a:moveTo>
                    <a:pt x="457" y="1"/>
                  </a:moveTo>
                  <a:cubicBezTo>
                    <a:pt x="204" y="1"/>
                    <a:pt x="1" y="204"/>
                    <a:pt x="1" y="457"/>
                  </a:cubicBezTo>
                  <a:cubicBezTo>
                    <a:pt x="1" y="709"/>
                    <a:pt x="204" y="914"/>
                    <a:pt x="457" y="914"/>
                  </a:cubicBezTo>
                  <a:cubicBezTo>
                    <a:pt x="709" y="914"/>
                    <a:pt x="914" y="709"/>
                    <a:pt x="914" y="457"/>
                  </a:cubicBezTo>
                  <a:cubicBezTo>
                    <a:pt x="914" y="204"/>
                    <a:pt x="709" y="1"/>
                    <a:pt x="4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8"/>
            <p:cNvSpPr/>
            <p:nvPr/>
          </p:nvSpPr>
          <p:spPr>
            <a:xfrm>
              <a:off x="3963150" y="4551150"/>
              <a:ext cx="22875" cy="22900"/>
            </a:xfrm>
            <a:custGeom>
              <a:rect b="b" l="l" r="r" t="t"/>
              <a:pathLst>
                <a:path extrusionOk="0" h="916" w="915">
                  <a:moveTo>
                    <a:pt x="458" y="1"/>
                  </a:moveTo>
                  <a:cubicBezTo>
                    <a:pt x="205" y="1"/>
                    <a:pt x="0" y="206"/>
                    <a:pt x="0" y="458"/>
                  </a:cubicBezTo>
                  <a:cubicBezTo>
                    <a:pt x="0" y="709"/>
                    <a:pt x="206" y="915"/>
                    <a:pt x="458" y="915"/>
                  </a:cubicBezTo>
                  <a:cubicBezTo>
                    <a:pt x="710" y="915"/>
                    <a:pt x="915" y="709"/>
                    <a:pt x="915" y="458"/>
                  </a:cubicBezTo>
                  <a:cubicBezTo>
                    <a:pt x="915" y="206"/>
                    <a:pt x="710"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8"/>
            <p:cNvSpPr/>
            <p:nvPr/>
          </p:nvSpPr>
          <p:spPr>
            <a:xfrm>
              <a:off x="3963150" y="4611175"/>
              <a:ext cx="22875" cy="22850"/>
            </a:xfrm>
            <a:custGeom>
              <a:rect b="b" l="l" r="r" t="t"/>
              <a:pathLst>
                <a:path extrusionOk="0" h="914" w="915">
                  <a:moveTo>
                    <a:pt x="458" y="0"/>
                  </a:moveTo>
                  <a:cubicBezTo>
                    <a:pt x="205" y="0"/>
                    <a:pt x="0" y="205"/>
                    <a:pt x="0" y="457"/>
                  </a:cubicBezTo>
                  <a:cubicBezTo>
                    <a:pt x="0" y="709"/>
                    <a:pt x="206" y="914"/>
                    <a:pt x="458" y="914"/>
                  </a:cubicBezTo>
                  <a:cubicBezTo>
                    <a:pt x="710" y="914"/>
                    <a:pt x="915" y="709"/>
                    <a:pt x="915" y="457"/>
                  </a:cubicBezTo>
                  <a:cubicBezTo>
                    <a:pt x="915" y="204"/>
                    <a:pt x="710" y="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3" name="Google Shape;633;p3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634" name="Google Shape;634;p38"/>
          <p:cNvSpPr txBox="1"/>
          <p:nvPr>
            <p:ph hasCustomPrompt="1" type="title"/>
          </p:nvPr>
        </p:nvSpPr>
        <p:spPr>
          <a:xfrm>
            <a:off x="1123350" y="1555504"/>
            <a:ext cx="6897300" cy="18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solidFill>
                  <a:schemeClr val="accent6"/>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35" name="Google Shape;635;p38"/>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36" name="Shape 63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37" name="Shape 637"/>
        <p:cNvGrpSpPr/>
        <p:nvPr/>
      </p:nvGrpSpPr>
      <p:grpSpPr>
        <a:xfrm>
          <a:off x="0" y="0"/>
          <a:ext cx="0" cy="0"/>
          <a:chOff x="0" y="0"/>
          <a:chExt cx="0" cy="0"/>
        </a:xfrm>
      </p:grpSpPr>
      <p:pic>
        <p:nvPicPr>
          <p:cNvPr id="638" name="Google Shape;638;p40"/>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spTree>
      <p:nvGrpSpPr>
        <p:cNvPr id="639" name="Shape 639"/>
        <p:cNvGrpSpPr/>
        <p:nvPr/>
      </p:nvGrpSpPr>
      <p:grpSpPr>
        <a:xfrm>
          <a:off x="0" y="0"/>
          <a:ext cx="0" cy="0"/>
          <a:chOff x="0" y="0"/>
          <a:chExt cx="0" cy="0"/>
        </a:xfrm>
      </p:grpSpPr>
      <p:pic>
        <p:nvPicPr>
          <p:cNvPr id="640" name="Google Shape;640;p4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641" name="Google Shape;641;p41"/>
          <p:cNvGrpSpPr/>
          <p:nvPr/>
        </p:nvGrpSpPr>
        <p:grpSpPr>
          <a:xfrm>
            <a:off x="372025" y="321975"/>
            <a:ext cx="8400000" cy="4503300"/>
            <a:chOff x="372025" y="321975"/>
            <a:chExt cx="8400000" cy="4503300"/>
          </a:xfrm>
        </p:grpSpPr>
        <p:sp>
          <p:nvSpPr>
            <p:cNvPr id="642" name="Google Shape;642;p41"/>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3" name="Google Shape;643;p41"/>
            <p:cNvGrpSpPr/>
            <p:nvPr/>
          </p:nvGrpSpPr>
          <p:grpSpPr>
            <a:xfrm>
              <a:off x="372025" y="321975"/>
              <a:ext cx="8400000" cy="4499700"/>
              <a:chOff x="372025" y="321975"/>
              <a:chExt cx="8400000" cy="4499700"/>
            </a:xfrm>
          </p:grpSpPr>
          <p:sp>
            <p:nvSpPr>
              <p:cNvPr id="644" name="Google Shape;644;p41"/>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0" name="Google Shape;650;p41"/>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651" name="Google Shape;651;p41"/>
          <p:cNvGrpSpPr/>
          <p:nvPr/>
        </p:nvGrpSpPr>
        <p:grpSpPr>
          <a:xfrm>
            <a:off x="371330" y="3441041"/>
            <a:ext cx="8400431" cy="1380780"/>
            <a:chOff x="4122825" y="2769975"/>
            <a:chExt cx="4390775" cy="1934950"/>
          </a:xfrm>
        </p:grpSpPr>
        <p:sp>
          <p:nvSpPr>
            <p:cNvPr id="652" name="Google Shape;652;p41"/>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1"/>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1"/>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1"/>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1"/>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1"/>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1"/>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1"/>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1"/>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1"/>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1"/>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1"/>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1"/>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1"/>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1"/>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1"/>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1"/>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1"/>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1"/>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1"/>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41"/>
          <p:cNvGrpSpPr/>
          <p:nvPr/>
        </p:nvGrpSpPr>
        <p:grpSpPr>
          <a:xfrm>
            <a:off x="4313685" y="2999817"/>
            <a:ext cx="530320" cy="530308"/>
            <a:chOff x="5720325" y="1250450"/>
            <a:chExt cx="1103225" cy="1103200"/>
          </a:xfrm>
        </p:grpSpPr>
        <p:sp>
          <p:nvSpPr>
            <p:cNvPr id="676" name="Google Shape;676;p41"/>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1"/>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1"/>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1"/>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1"/>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1"/>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1"/>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HEADER_2">
    <p:bg>
      <p:bgPr>
        <a:solidFill>
          <a:schemeClr val="accent5"/>
        </a:solidFill>
      </p:bgPr>
    </p:bg>
    <p:spTree>
      <p:nvGrpSpPr>
        <p:cNvPr id="683" name="Shape 683"/>
        <p:cNvGrpSpPr/>
        <p:nvPr/>
      </p:nvGrpSpPr>
      <p:grpSpPr>
        <a:xfrm>
          <a:off x="0" y="0"/>
          <a:ext cx="0" cy="0"/>
          <a:chOff x="0" y="0"/>
          <a:chExt cx="0" cy="0"/>
        </a:xfrm>
      </p:grpSpPr>
      <p:pic>
        <p:nvPicPr>
          <p:cNvPr id="684" name="Google Shape;684;p42"/>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685" name="Google Shape;685;p42"/>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6" name="Google Shape;686;p42"/>
          <p:cNvGrpSpPr/>
          <p:nvPr/>
        </p:nvGrpSpPr>
        <p:grpSpPr>
          <a:xfrm>
            <a:off x="372025" y="321975"/>
            <a:ext cx="8400000" cy="4499700"/>
            <a:chOff x="372025" y="321975"/>
            <a:chExt cx="8400000" cy="4499700"/>
          </a:xfrm>
        </p:grpSpPr>
        <p:sp>
          <p:nvSpPr>
            <p:cNvPr id="687" name="Google Shape;687;p4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42"/>
          <p:cNvGrpSpPr/>
          <p:nvPr/>
        </p:nvGrpSpPr>
        <p:grpSpPr>
          <a:xfrm>
            <a:off x="371330" y="3818004"/>
            <a:ext cx="8400431" cy="1003659"/>
            <a:chOff x="4122825" y="2769975"/>
            <a:chExt cx="4390775" cy="1934950"/>
          </a:xfrm>
        </p:grpSpPr>
        <p:sp>
          <p:nvSpPr>
            <p:cNvPr id="693" name="Google Shape;693;p42"/>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2"/>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2"/>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2"/>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2"/>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2"/>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2"/>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2"/>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2"/>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2"/>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2"/>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2"/>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2"/>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2"/>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2"/>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2"/>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2"/>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2"/>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2"/>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2"/>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2"/>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2"/>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2"/>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 name="Google Shape;716;p42"/>
          <p:cNvGrpSpPr/>
          <p:nvPr/>
        </p:nvGrpSpPr>
        <p:grpSpPr>
          <a:xfrm flipH="1" rot="10800000">
            <a:off x="371330" y="540079"/>
            <a:ext cx="8400431" cy="1003659"/>
            <a:chOff x="4122825" y="2769975"/>
            <a:chExt cx="4390775" cy="1934950"/>
          </a:xfrm>
        </p:grpSpPr>
        <p:sp>
          <p:nvSpPr>
            <p:cNvPr id="717" name="Google Shape;717;p42"/>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2"/>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2"/>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2"/>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2"/>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2"/>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2"/>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2"/>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2"/>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2"/>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2"/>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2"/>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2"/>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2"/>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2"/>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2"/>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2"/>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2"/>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2"/>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2"/>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2"/>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2"/>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2"/>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
    <p:spTree>
      <p:nvGrpSpPr>
        <p:cNvPr id="740" name="Shape 740"/>
        <p:cNvGrpSpPr/>
        <p:nvPr/>
      </p:nvGrpSpPr>
      <p:grpSpPr>
        <a:xfrm>
          <a:off x="0" y="0"/>
          <a:ext cx="0" cy="0"/>
          <a:chOff x="0" y="0"/>
          <a:chExt cx="0" cy="0"/>
        </a:xfrm>
      </p:grpSpPr>
      <p:pic>
        <p:nvPicPr>
          <p:cNvPr id="741" name="Google Shape;741;p43"/>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742" name="Google Shape;742;p43"/>
          <p:cNvGrpSpPr/>
          <p:nvPr/>
        </p:nvGrpSpPr>
        <p:grpSpPr>
          <a:xfrm>
            <a:off x="372025" y="321975"/>
            <a:ext cx="8400000" cy="4503300"/>
            <a:chOff x="372025" y="321975"/>
            <a:chExt cx="8400000" cy="4503300"/>
          </a:xfrm>
        </p:grpSpPr>
        <p:grpSp>
          <p:nvGrpSpPr>
            <p:cNvPr id="743" name="Google Shape;743;p43"/>
            <p:cNvGrpSpPr/>
            <p:nvPr/>
          </p:nvGrpSpPr>
          <p:grpSpPr>
            <a:xfrm>
              <a:off x="372025" y="321975"/>
              <a:ext cx="8400000" cy="4503300"/>
              <a:chOff x="372025" y="321975"/>
              <a:chExt cx="8400000" cy="4503300"/>
            </a:xfrm>
          </p:grpSpPr>
          <p:sp>
            <p:nvSpPr>
              <p:cNvPr id="744" name="Google Shape;744;p43"/>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5" name="Google Shape;745;p43"/>
              <p:cNvGrpSpPr/>
              <p:nvPr/>
            </p:nvGrpSpPr>
            <p:grpSpPr>
              <a:xfrm>
                <a:off x="372025" y="321975"/>
                <a:ext cx="8400000" cy="4499700"/>
                <a:chOff x="372025" y="321975"/>
                <a:chExt cx="8400000" cy="4499700"/>
              </a:xfrm>
            </p:grpSpPr>
            <p:sp>
              <p:nvSpPr>
                <p:cNvPr id="746" name="Google Shape;746;p4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2" name="Google Shape;752;p43"/>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753" name="Google Shape;753;p43"/>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MAIN_POINT_1">
    <p:bg>
      <p:bgPr>
        <a:solidFill>
          <a:schemeClr val="accent2"/>
        </a:solidFill>
      </p:bgPr>
    </p:bg>
    <p:spTree>
      <p:nvGrpSpPr>
        <p:cNvPr id="754" name="Shape 754"/>
        <p:cNvGrpSpPr/>
        <p:nvPr/>
      </p:nvGrpSpPr>
      <p:grpSpPr>
        <a:xfrm>
          <a:off x="0" y="0"/>
          <a:ext cx="0" cy="0"/>
          <a:chOff x="0" y="0"/>
          <a:chExt cx="0" cy="0"/>
        </a:xfrm>
      </p:grpSpPr>
      <p:grpSp>
        <p:nvGrpSpPr>
          <p:cNvPr id="755" name="Google Shape;755;p44"/>
          <p:cNvGrpSpPr/>
          <p:nvPr/>
        </p:nvGrpSpPr>
        <p:grpSpPr>
          <a:xfrm rot="816243">
            <a:off x="7885012" y="585070"/>
            <a:ext cx="624221" cy="2019733"/>
            <a:chOff x="6505688" y="3123675"/>
            <a:chExt cx="624250" cy="2019825"/>
          </a:xfrm>
        </p:grpSpPr>
        <p:sp>
          <p:nvSpPr>
            <p:cNvPr id="756" name="Google Shape;756;p44"/>
            <p:cNvSpPr/>
            <p:nvPr/>
          </p:nvSpPr>
          <p:spPr>
            <a:xfrm>
              <a:off x="6666113" y="3575400"/>
              <a:ext cx="322850" cy="555300"/>
            </a:xfrm>
            <a:custGeom>
              <a:rect b="b" l="l" r="r" t="t"/>
              <a:pathLst>
                <a:path extrusionOk="0" h="22212" w="12914">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4"/>
            <p:cNvSpPr/>
            <p:nvPr/>
          </p:nvSpPr>
          <p:spPr>
            <a:xfrm>
              <a:off x="6668613" y="3230325"/>
              <a:ext cx="58900" cy="480150"/>
            </a:xfrm>
            <a:custGeom>
              <a:rect b="b" l="l" r="r" t="t"/>
              <a:pathLst>
                <a:path extrusionOk="0" h="19206" w="2356">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4"/>
            <p:cNvSpPr/>
            <p:nvPr/>
          </p:nvSpPr>
          <p:spPr>
            <a:xfrm>
              <a:off x="6845513" y="3147925"/>
              <a:ext cx="58875" cy="480150"/>
            </a:xfrm>
            <a:custGeom>
              <a:rect b="b" l="l" r="r" t="t"/>
              <a:pathLst>
                <a:path extrusionOk="0" h="19206" w="2355">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4"/>
            <p:cNvSpPr/>
            <p:nvPr/>
          </p:nvSpPr>
          <p:spPr>
            <a:xfrm>
              <a:off x="6929863" y="3303225"/>
              <a:ext cx="58925" cy="480125"/>
            </a:xfrm>
            <a:custGeom>
              <a:rect b="b" l="l" r="r" t="t"/>
              <a:pathLst>
                <a:path extrusionOk="0" h="19205" w="2357">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4"/>
            <p:cNvSpPr/>
            <p:nvPr/>
          </p:nvSpPr>
          <p:spPr>
            <a:xfrm>
              <a:off x="6756588" y="3123675"/>
              <a:ext cx="58900" cy="480150"/>
            </a:xfrm>
            <a:custGeom>
              <a:rect b="b" l="l" r="r" t="t"/>
              <a:pathLst>
                <a:path extrusionOk="0" h="19206" w="2356">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6906838" y="3509750"/>
              <a:ext cx="223100" cy="595575"/>
            </a:xfrm>
            <a:custGeom>
              <a:rect b="b" l="l" r="r" t="t"/>
              <a:pathLst>
                <a:path extrusionOk="0" h="23823" w="8924">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4"/>
            <p:cNvSpPr/>
            <p:nvPr/>
          </p:nvSpPr>
          <p:spPr>
            <a:xfrm>
              <a:off x="6747688" y="3669775"/>
              <a:ext cx="185600" cy="234225"/>
            </a:xfrm>
            <a:custGeom>
              <a:rect b="b" l="l" r="r" t="t"/>
              <a:pathLst>
                <a:path extrusionOk="0" h="9369" w="7424">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4"/>
            <p:cNvSpPr/>
            <p:nvPr/>
          </p:nvSpPr>
          <p:spPr>
            <a:xfrm>
              <a:off x="6505688" y="4325575"/>
              <a:ext cx="268950" cy="748475"/>
            </a:xfrm>
            <a:custGeom>
              <a:rect b="b" l="l" r="r" t="t"/>
              <a:pathLst>
                <a:path extrusionOk="0" h="29939" w="10758">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p:nvPr/>
          </p:nvSpPr>
          <p:spPr>
            <a:xfrm>
              <a:off x="6515438" y="4366125"/>
              <a:ext cx="219375" cy="610225"/>
            </a:xfrm>
            <a:custGeom>
              <a:rect b="b" l="l" r="r" t="t"/>
              <a:pathLst>
                <a:path extrusionOk="0" h="24409" w="8775">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a:off x="6892288" y="4372700"/>
              <a:ext cx="219950" cy="580550"/>
            </a:xfrm>
            <a:custGeom>
              <a:rect b="b" l="l" r="r" t="t"/>
              <a:pathLst>
                <a:path extrusionOk="0" h="23222" w="8798">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4"/>
            <p:cNvSpPr/>
            <p:nvPr/>
          </p:nvSpPr>
          <p:spPr>
            <a:xfrm>
              <a:off x="6988163" y="4495250"/>
              <a:ext cx="124200" cy="393575"/>
            </a:xfrm>
            <a:custGeom>
              <a:rect b="b" l="l" r="r" t="t"/>
              <a:pathLst>
                <a:path extrusionOk="0" h="15743" w="4968">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4"/>
            <p:cNvSpPr/>
            <p:nvPr/>
          </p:nvSpPr>
          <p:spPr>
            <a:xfrm>
              <a:off x="6814788" y="4120300"/>
              <a:ext cx="20750" cy="883125"/>
            </a:xfrm>
            <a:custGeom>
              <a:rect b="b" l="l" r="r" t="t"/>
              <a:pathLst>
                <a:path extrusionOk="0" h="35325" w="83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4"/>
            <p:cNvSpPr/>
            <p:nvPr/>
          </p:nvSpPr>
          <p:spPr>
            <a:xfrm>
              <a:off x="6740563" y="4975650"/>
              <a:ext cx="167875" cy="167850"/>
            </a:xfrm>
            <a:custGeom>
              <a:rect b="b" l="l" r="r" t="t"/>
              <a:pathLst>
                <a:path extrusionOk="0" h="6714" w="6715">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4"/>
            <p:cNvSpPr/>
            <p:nvPr/>
          </p:nvSpPr>
          <p:spPr>
            <a:xfrm>
              <a:off x="6520438" y="4328650"/>
              <a:ext cx="231925" cy="450350"/>
            </a:xfrm>
            <a:custGeom>
              <a:rect b="b" l="l" r="r" t="t"/>
              <a:pathLst>
                <a:path extrusionOk="0" h="18014" w="9277">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4"/>
            <p:cNvSpPr/>
            <p:nvPr/>
          </p:nvSpPr>
          <p:spPr>
            <a:xfrm>
              <a:off x="6601713" y="4721000"/>
              <a:ext cx="57850" cy="57900"/>
            </a:xfrm>
            <a:custGeom>
              <a:rect b="b" l="l" r="r" t="t"/>
              <a:pathLst>
                <a:path extrusionOk="0" h="2316" w="2314">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4"/>
            <p:cNvSpPr/>
            <p:nvPr/>
          </p:nvSpPr>
          <p:spPr>
            <a:xfrm>
              <a:off x="6676913" y="4483725"/>
              <a:ext cx="57900" cy="57875"/>
            </a:xfrm>
            <a:custGeom>
              <a:rect b="b" l="l" r="r" t="t"/>
              <a:pathLst>
                <a:path extrusionOk="0" h="2315" w="2316">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4"/>
            <p:cNvSpPr/>
            <p:nvPr/>
          </p:nvSpPr>
          <p:spPr>
            <a:xfrm>
              <a:off x="6695088" y="4091975"/>
              <a:ext cx="316850" cy="737175"/>
            </a:xfrm>
            <a:custGeom>
              <a:rect b="b" l="l" r="r" t="t"/>
              <a:pathLst>
                <a:path extrusionOk="0" h="29487" w="12674">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4"/>
            <p:cNvSpPr/>
            <p:nvPr/>
          </p:nvSpPr>
          <p:spPr>
            <a:xfrm>
              <a:off x="6763713" y="4003350"/>
              <a:ext cx="133125" cy="133175"/>
            </a:xfrm>
            <a:custGeom>
              <a:rect b="b" l="l" r="r" t="t"/>
              <a:pathLst>
                <a:path extrusionOk="0" h="5327" w="5325">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4"/>
            <p:cNvSpPr/>
            <p:nvPr/>
          </p:nvSpPr>
          <p:spPr>
            <a:xfrm>
              <a:off x="6781088" y="4796225"/>
              <a:ext cx="92650" cy="92650"/>
            </a:xfrm>
            <a:custGeom>
              <a:rect b="b" l="l" r="r" t="t"/>
              <a:pathLst>
                <a:path extrusionOk="0" h="3706" w="3706">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4"/>
            <p:cNvSpPr/>
            <p:nvPr/>
          </p:nvSpPr>
          <p:spPr>
            <a:xfrm>
              <a:off x="6743388" y="3720400"/>
              <a:ext cx="178275" cy="201975"/>
            </a:xfrm>
            <a:custGeom>
              <a:rect b="b" l="l" r="r" t="t"/>
              <a:pathLst>
                <a:path extrusionOk="0" h="8079" w="7131">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4"/>
            <p:cNvSpPr/>
            <p:nvPr/>
          </p:nvSpPr>
          <p:spPr>
            <a:xfrm>
              <a:off x="6909738" y="3936950"/>
              <a:ext cx="66825" cy="51800"/>
            </a:xfrm>
            <a:custGeom>
              <a:rect b="b" l="l" r="r" t="t"/>
              <a:pathLst>
                <a:path extrusionOk="0" h="2072" w="2673">
                  <a:moveTo>
                    <a:pt x="1336" y="0"/>
                  </a:moveTo>
                  <a:cubicBezTo>
                    <a:pt x="3" y="2"/>
                    <a:pt x="0" y="2071"/>
                    <a:pt x="1336" y="2071"/>
                  </a:cubicBezTo>
                  <a:cubicBezTo>
                    <a:pt x="2668" y="2071"/>
                    <a:pt x="2672"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4"/>
            <p:cNvSpPr/>
            <p:nvPr/>
          </p:nvSpPr>
          <p:spPr>
            <a:xfrm>
              <a:off x="6955413" y="3868875"/>
              <a:ext cx="33350" cy="25925"/>
            </a:xfrm>
            <a:custGeom>
              <a:rect b="b" l="l" r="r" t="t"/>
              <a:pathLst>
                <a:path extrusionOk="0" h="1037" w="1334">
                  <a:moveTo>
                    <a:pt x="667" y="1"/>
                  </a:moveTo>
                  <a:cubicBezTo>
                    <a:pt x="0" y="1"/>
                    <a:pt x="0" y="1037"/>
                    <a:pt x="667" y="1037"/>
                  </a:cubicBezTo>
                  <a:cubicBezTo>
                    <a:pt x="1333" y="1037"/>
                    <a:pt x="1333"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4"/>
            <p:cNvSpPr/>
            <p:nvPr/>
          </p:nvSpPr>
          <p:spPr>
            <a:xfrm>
              <a:off x="6584963" y="4985875"/>
              <a:ext cx="33425" cy="25875"/>
            </a:xfrm>
            <a:custGeom>
              <a:rect b="b" l="l" r="r" t="t"/>
              <a:pathLst>
                <a:path extrusionOk="0" h="1035" w="1337">
                  <a:moveTo>
                    <a:pt x="670" y="0"/>
                  </a:moveTo>
                  <a:cubicBezTo>
                    <a:pt x="2" y="0"/>
                    <a:pt x="1" y="1035"/>
                    <a:pt x="670" y="1035"/>
                  </a:cubicBezTo>
                  <a:cubicBezTo>
                    <a:pt x="1337" y="1035"/>
                    <a:pt x="13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4"/>
            <p:cNvSpPr/>
            <p:nvPr/>
          </p:nvSpPr>
          <p:spPr>
            <a:xfrm>
              <a:off x="6573388" y="4864300"/>
              <a:ext cx="33425" cy="25925"/>
            </a:xfrm>
            <a:custGeom>
              <a:rect b="b" l="l" r="r" t="t"/>
              <a:pathLst>
                <a:path extrusionOk="0" h="1037" w="1337">
                  <a:moveTo>
                    <a:pt x="670" y="1"/>
                  </a:moveTo>
                  <a:cubicBezTo>
                    <a:pt x="3" y="1"/>
                    <a:pt x="0" y="1037"/>
                    <a:pt x="670" y="1037"/>
                  </a:cubicBezTo>
                  <a:cubicBezTo>
                    <a:pt x="1336" y="1037"/>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4"/>
            <p:cNvSpPr/>
            <p:nvPr/>
          </p:nvSpPr>
          <p:spPr>
            <a:xfrm>
              <a:off x="6775988" y="5037950"/>
              <a:ext cx="39150" cy="25900"/>
            </a:xfrm>
            <a:custGeom>
              <a:rect b="b" l="l" r="r" t="t"/>
              <a:pathLst>
                <a:path extrusionOk="0" h="1036" w="1566">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4"/>
            <p:cNvSpPr/>
            <p:nvPr/>
          </p:nvSpPr>
          <p:spPr>
            <a:xfrm>
              <a:off x="6804913" y="4013575"/>
              <a:ext cx="33400" cy="25925"/>
            </a:xfrm>
            <a:custGeom>
              <a:rect b="b" l="l" r="r" t="t"/>
              <a:pathLst>
                <a:path extrusionOk="0" h="1037" w="1336">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4"/>
            <p:cNvSpPr/>
            <p:nvPr/>
          </p:nvSpPr>
          <p:spPr>
            <a:xfrm>
              <a:off x="6961838" y="4776125"/>
              <a:ext cx="66800" cy="51800"/>
            </a:xfrm>
            <a:custGeom>
              <a:rect b="b" l="l" r="r" t="t"/>
              <a:pathLst>
                <a:path extrusionOk="0" h="2072" w="2672">
                  <a:moveTo>
                    <a:pt x="1335" y="0"/>
                  </a:moveTo>
                  <a:cubicBezTo>
                    <a:pt x="3" y="0"/>
                    <a:pt x="1" y="2072"/>
                    <a:pt x="1335" y="2072"/>
                  </a:cubicBezTo>
                  <a:cubicBezTo>
                    <a:pt x="2668" y="2072"/>
                    <a:pt x="2671" y="0"/>
                    <a:pt x="1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4"/>
            <p:cNvSpPr/>
            <p:nvPr/>
          </p:nvSpPr>
          <p:spPr>
            <a:xfrm>
              <a:off x="7013238" y="4690675"/>
              <a:ext cx="33425" cy="25875"/>
            </a:xfrm>
            <a:custGeom>
              <a:rect b="b" l="l" r="r" t="t"/>
              <a:pathLst>
                <a:path extrusionOk="0" h="1035" w="1337">
                  <a:moveTo>
                    <a:pt x="670" y="1"/>
                  </a:moveTo>
                  <a:cubicBezTo>
                    <a:pt x="2" y="1"/>
                    <a:pt x="0" y="1035"/>
                    <a:pt x="670" y="1035"/>
                  </a:cubicBezTo>
                  <a:cubicBezTo>
                    <a:pt x="1336" y="1035"/>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 name="Google Shape;784;p44"/>
          <p:cNvGrpSpPr/>
          <p:nvPr/>
        </p:nvGrpSpPr>
        <p:grpSpPr>
          <a:xfrm>
            <a:off x="821200" y="2952525"/>
            <a:ext cx="1283225" cy="1233550"/>
            <a:chOff x="1415300" y="3922225"/>
            <a:chExt cx="1283225" cy="1233550"/>
          </a:xfrm>
        </p:grpSpPr>
        <p:sp>
          <p:nvSpPr>
            <p:cNvPr id="785" name="Google Shape;785;p44"/>
            <p:cNvSpPr/>
            <p:nvPr/>
          </p:nvSpPr>
          <p:spPr>
            <a:xfrm>
              <a:off x="1507100" y="4306500"/>
              <a:ext cx="691275" cy="691275"/>
            </a:xfrm>
            <a:custGeom>
              <a:rect b="b" l="l" r="r" t="t"/>
              <a:pathLst>
                <a:path extrusionOk="0" h="27651" w="27651">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4"/>
            <p:cNvSpPr/>
            <p:nvPr/>
          </p:nvSpPr>
          <p:spPr>
            <a:xfrm>
              <a:off x="2070675" y="4007975"/>
              <a:ext cx="575750" cy="575750"/>
            </a:xfrm>
            <a:custGeom>
              <a:rect b="b" l="l" r="r" t="t"/>
              <a:pathLst>
                <a:path extrusionOk="0" h="23030" w="2303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4"/>
            <p:cNvSpPr/>
            <p:nvPr/>
          </p:nvSpPr>
          <p:spPr>
            <a:xfrm>
              <a:off x="2199950" y="4582550"/>
              <a:ext cx="447875" cy="447850"/>
            </a:xfrm>
            <a:custGeom>
              <a:rect b="b" l="l" r="r" t="t"/>
              <a:pathLst>
                <a:path extrusionOk="0" h="17914" w="17915">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4"/>
            <p:cNvSpPr/>
            <p:nvPr/>
          </p:nvSpPr>
          <p:spPr>
            <a:xfrm>
              <a:off x="1507100" y="4313125"/>
              <a:ext cx="672325" cy="684625"/>
            </a:xfrm>
            <a:custGeom>
              <a:rect b="b" l="l" r="r" t="t"/>
              <a:pathLst>
                <a:path extrusionOk="0" h="27385" w="26893">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4"/>
            <p:cNvSpPr/>
            <p:nvPr/>
          </p:nvSpPr>
          <p:spPr>
            <a:xfrm>
              <a:off x="2070650" y="4042050"/>
              <a:ext cx="477750" cy="541700"/>
            </a:xfrm>
            <a:custGeom>
              <a:rect b="b" l="l" r="r" t="t"/>
              <a:pathLst>
                <a:path extrusionOk="0" h="21668" w="1911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4"/>
            <p:cNvSpPr/>
            <p:nvPr/>
          </p:nvSpPr>
          <p:spPr>
            <a:xfrm>
              <a:off x="2199900" y="4643375"/>
              <a:ext cx="409100" cy="387000"/>
            </a:xfrm>
            <a:custGeom>
              <a:rect b="b" l="l" r="r" t="t"/>
              <a:pathLst>
                <a:path extrusionOk="0" h="15480" w="16364">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4"/>
            <p:cNvSpPr/>
            <p:nvPr/>
          </p:nvSpPr>
          <p:spPr>
            <a:xfrm>
              <a:off x="1918350" y="3947725"/>
              <a:ext cx="30875" cy="28700"/>
            </a:xfrm>
            <a:custGeom>
              <a:rect b="b" l="l" r="r" t="t"/>
              <a:pathLst>
                <a:path extrusionOk="0" h="1148" w="1235">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4"/>
            <p:cNvSpPr/>
            <p:nvPr/>
          </p:nvSpPr>
          <p:spPr>
            <a:xfrm>
              <a:off x="1415300" y="4850025"/>
              <a:ext cx="50900" cy="50900"/>
            </a:xfrm>
            <a:custGeom>
              <a:rect b="b" l="l" r="r" t="t"/>
              <a:pathLst>
                <a:path extrusionOk="0" h="2036" w="2036">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4"/>
            <p:cNvSpPr/>
            <p:nvPr/>
          </p:nvSpPr>
          <p:spPr>
            <a:xfrm>
              <a:off x="2556750" y="3922225"/>
              <a:ext cx="50900" cy="50900"/>
            </a:xfrm>
            <a:custGeom>
              <a:rect b="b" l="l" r="r" t="t"/>
              <a:pathLst>
                <a:path extrusionOk="0" h="2036" w="2036">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4"/>
            <p:cNvSpPr/>
            <p:nvPr/>
          </p:nvSpPr>
          <p:spPr>
            <a:xfrm>
              <a:off x="1773100" y="5104850"/>
              <a:ext cx="57725" cy="50925"/>
            </a:xfrm>
            <a:custGeom>
              <a:rect b="b" l="l" r="r" t="t"/>
              <a:pathLst>
                <a:path extrusionOk="0" h="2037" w="2309">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a:off x="2123025" y="4983425"/>
              <a:ext cx="28700" cy="28700"/>
            </a:xfrm>
            <a:custGeom>
              <a:rect b="b" l="l" r="r" t="t"/>
              <a:pathLst>
                <a:path extrusionOk="0" h="1148" w="1148">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a:off x="1614775" y="4268800"/>
              <a:ext cx="28675" cy="28700"/>
            </a:xfrm>
            <a:custGeom>
              <a:rect b="b" l="l" r="r" t="t"/>
              <a:pathLst>
                <a:path extrusionOk="0" h="1148" w="1147">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4"/>
            <p:cNvSpPr/>
            <p:nvPr/>
          </p:nvSpPr>
          <p:spPr>
            <a:xfrm>
              <a:off x="2669825" y="4497775"/>
              <a:ext cx="28700" cy="28700"/>
            </a:xfrm>
            <a:custGeom>
              <a:rect b="b" l="l" r="r" t="t"/>
              <a:pathLst>
                <a:path extrusionOk="0" h="1148" w="1148">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4"/>
            <p:cNvSpPr/>
            <p:nvPr/>
          </p:nvSpPr>
          <p:spPr>
            <a:xfrm>
              <a:off x="2387725" y="4108525"/>
              <a:ext cx="105700" cy="70675"/>
            </a:xfrm>
            <a:custGeom>
              <a:rect b="b" l="l" r="r" t="t"/>
              <a:pathLst>
                <a:path extrusionOk="0" h="2827" w="4228">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4"/>
            <p:cNvSpPr/>
            <p:nvPr/>
          </p:nvSpPr>
          <p:spPr>
            <a:xfrm>
              <a:off x="2481100" y="4185075"/>
              <a:ext cx="60975" cy="161075"/>
            </a:xfrm>
            <a:custGeom>
              <a:rect b="b" l="l" r="r" t="t"/>
              <a:pathLst>
                <a:path extrusionOk="0" h="6443" w="2439">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4"/>
            <p:cNvSpPr/>
            <p:nvPr/>
          </p:nvSpPr>
          <p:spPr>
            <a:xfrm>
              <a:off x="1864625" y="4426600"/>
              <a:ext cx="146675" cy="78600"/>
            </a:xfrm>
            <a:custGeom>
              <a:rect b="b" l="l" r="r" t="t"/>
              <a:pathLst>
                <a:path extrusionOk="0" h="3144" w="5867">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4"/>
            <p:cNvSpPr/>
            <p:nvPr/>
          </p:nvSpPr>
          <p:spPr>
            <a:xfrm>
              <a:off x="2006500" y="4511075"/>
              <a:ext cx="65575" cy="200075"/>
            </a:xfrm>
            <a:custGeom>
              <a:rect b="b" l="l" r="r" t="t"/>
              <a:pathLst>
                <a:path extrusionOk="0" h="8003" w="2623">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4"/>
            <p:cNvSpPr/>
            <p:nvPr/>
          </p:nvSpPr>
          <p:spPr>
            <a:xfrm>
              <a:off x="2391750" y="4665325"/>
              <a:ext cx="122625" cy="56025"/>
            </a:xfrm>
            <a:custGeom>
              <a:rect b="b" l="l" r="r" t="t"/>
              <a:pathLst>
                <a:path extrusionOk="0" h="2241" w="4905">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4"/>
            <p:cNvSpPr/>
            <p:nvPr/>
          </p:nvSpPr>
          <p:spPr>
            <a:xfrm>
              <a:off x="2510225" y="4740225"/>
              <a:ext cx="48350" cy="130825"/>
            </a:xfrm>
            <a:custGeom>
              <a:rect b="b" l="l" r="r" t="t"/>
              <a:pathLst>
                <a:path extrusionOk="0" h="5233" w="1934">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04" name="Google Shape;804;p4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APTION_ONLY_1">
    <p:bg>
      <p:bgPr>
        <a:solidFill>
          <a:schemeClr val="dk2"/>
        </a:solidFill>
      </p:bgPr>
    </p:bg>
    <p:spTree>
      <p:nvGrpSpPr>
        <p:cNvPr id="805" name="Shape 805"/>
        <p:cNvGrpSpPr/>
        <p:nvPr/>
      </p:nvGrpSpPr>
      <p:grpSpPr>
        <a:xfrm>
          <a:off x="0" y="0"/>
          <a:ext cx="0" cy="0"/>
          <a:chOff x="0" y="0"/>
          <a:chExt cx="0" cy="0"/>
        </a:xfrm>
      </p:grpSpPr>
      <p:pic>
        <p:nvPicPr>
          <p:cNvPr id="806" name="Google Shape;806;p45"/>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807" name="Google Shape;807;p45"/>
          <p:cNvSpPr/>
          <p:nvPr/>
        </p:nvSpPr>
        <p:spPr>
          <a:xfrm>
            <a:off x="372375" y="324675"/>
            <a:ext cx="8394900" cy="4500600"/>
          </a:xfrm>
          <a:prstGeom prst="rect">
            <a:avLst/>
          </a:prstGeom>
          <a:solidFill>
            <a:srgbClr val="7C7C7C">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45"/>
          <p:cNvGrpSpPr/>
          <p:nvPr/>
        </p:nvGrpSpPr>
        <p:grpSpPr>
          <a:xfrm>
            <a:off x="372025" y="321975"/>
            <a:ext cx="8400000" cy="4499700"/>
            <a:chOff x="372025" y="321975"/>
            <a:chExt cx="8400000" cy="4499700"/>
          </a:xfrm>
        </p:grpSpPr>
        <p:sp>
          <p:nvSpPr>
            <p:cNvPr id="809" name="Google Shape;809;p45"/>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5"/>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5"/>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5"/>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5"/>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5"/>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5" name="Google Shape;815;p45"/>
            <p:cNvCxnSpPr/>
            <p:nvPr/>
          </p:nvCxnSpPr>
          <p:spPr>
            <a:xfrm>
              <a:off x="7498375" y="431000"/>
              <a:ext cx="1039500" cy="0"/>
            </a:xfrm>
            <a:prstGeom prst="straightConnector1">
              <a:avLst/>
            </a:prstGeom>
            <a:noFill/>
            <a:ln cap="flat" cmpd="sng" w="9525">
              <a:solidFill>
                <a:schemeClr val="accent6"/>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6" name="Shape 56"/>
        <p:cNvGrpSpPr/>
        <p:nvPr/>
      </p:nvGrpSpPr>
      <p:grpSpPr>
        <a:xfrm>
          <a:off x="0" y="0"/>
          <a:ext cx="0" cy="0"/>
          <a:chOff x="0" y="0"/>
          <a:chExt cx="0" cy="0"/>
        </a:xfrm>
      </p:grpSpPr>
      <p:pic>
        <p:nvPicPr>
          <p:cNvPr id="57" name="Google Shape;57;p29"/>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8" name="Google Shape;58;p29"/>
          <p:cNvGrpSpPr/>
          <p:nvPr/>
        </p:nvGrpSpPr>
        <p:grpSpPr>
          <a:xfrm>
            <a:off x="372025" y="321975"/>
            <a:ext cx="8400000" cy="4503300"/>
            <a:chOff x="372025" y="321975"/>
            <a:chExt cx="8400000" cy="4503300"/>
          </a:xfrm>
        </p:grpSpPr>
        <p:sp>
          <p:nvSpPr>
            <p:cNvPr id="59" name="Google Shape;59;p29"/>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29"/>
            <p:cNvGrpSpPr/>
            <p:nvPr/>
          </p:nvGrpSpPr>
          <p:grpSpPr>
            <a:xfrm>
              <a:off x="372025" y="321975"/>
              <a:ext cx="8400000" cy="4499700"/>
              <a:chOff x="372025" y="321975"/>
              <a:chExt cx="8400000" cy="4499700"/>
            </a:xfrm>
          </p:grpSpPr>
          <p:sp>
            <p:nvSpPr>
              <p:cNvPr id="61" name="Google Shape;61;p29"/>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9"/>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9"/>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9"/>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9"/>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9"/>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29"/>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sp>
        <p:nvSpPr>
          <p:cNvPr id="68" name="Google Shape;68;p29"/>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29"/>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29"/>
          <p:cNvSpPr txBox="1"/>
          <p:nvPr>
            <p:ph idx="1" type="subTitle"/>
          </p:nvPr>
        </p:nvSpPr>
        <p:spPr>
          <a:xfrm>
            <a:off x="7200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1" name="Google Shape;71;p29"/>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p29"/>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3" name="Google Shape;73;p29"/>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4" name="Google Shape;74;p29"/>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29"/>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29"/>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7" name="Google Shape;77;p29"/>
          <p:cNvSpPr txBox="1"/>
          <p:nvPr>
            <p:ph idx="9" type="title"/>
          </p:nvPr>
        </p:nvSpPr>
        <p:spPr>
          <a:xfrm>
            <a:off x="7200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 name="Google Shape;78;p29"/>
          <p:cNvSpPr txBox="1"/>
          <p:nvPr>
            <p:ph idx="13" type="title"/>
          </p:nvPr>
        </p:nvSpPr>
        <p:spPr>
          <a:xfrm>
            <a:off x="17811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9" name="Google Shape;79;p29"/>
          <p:cNvSpPr txBox="1"/>
          <p:nvPr>
            <p:ph idx="14" type="subTitle"/>
          </p:nvPr>
        </p:nvSpPr>
        <p:spPr>
          <a:xfrm>
            <a:off x="7200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0" name="Google Shape;80;p29"/>
          <p:cNvSpPr txBox="1"/>
          <p:nvPr>
            <p:ph idx="15" type="title"/>
          </p:nvPr>
        </p:nvSpPr>
        <p:spPr>
          <a:xfrm>
            <a:off x="34038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1" name="Google Shape;81;p29"/>
          <p:cNvSpPr txBox="1"/>
          <p:nvPr>
            <p:ph idx="16" type="title"/>
          </p:nvPr>
        </p:nvSpPr>
        <p:spPr>
          <a:xfrm>
            <a:off x="44649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2" name="Google Shape;82;p29"/>
          <p:cNvSpPr txBox="1"/>
          <p:nvPr>
            <p:ph idx="17" type="subTitle"/>
          </p:nvPr>
        </p:nvSpPr>
        <p:spPr>
          <a:xfrm>
            <a:off x="34038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3" name="Google Shape;83;p29"/>
          <p:cNvSpPr txBox="1"/>
          <p:nvPr>
            <p:ph idx="18" type="title"/>
          </p:nvPr>
        </p:nvSpPr>
        <p:spPr>
          <a:xfrm>
            <a:off x="60876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29"/>
          <p:cNvSpPr txBox="1"/>
          <p:nvPr>
            <p:ph idx="19" type="title"/>
          </p:nvPr>
        </p:nvSpPr>
        <p:spPr>
          <a:xfrm>
            <a:off x="71487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5" name="Google Shape;85;p29"/>
          <p:cNvSpPr txBox="1"/>
          <p:nvPr>
            <p:ph idx="20" type="subTitle"/>
          </p:nvPr>
        </p:nvSpPr>
        <p:spPr>
          <a:xfrm>
            <a:off x="60876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86" name="Shape 86"/>
        <p:cNvGrpSpPr/>
        <p:nvPr/>
      </p:nvGrpSpPr>
      <p:grpSpPr>
        <a:xfrm>
          <a:off x="0" y="0"/>
          <a:ext cx="0" cy="0"/>
          <a:chOff x="0" y="0"/>
          <a:chExt cx="0" cy="0"/>
        </a:xfrm>
      </p:grpSpPr>
      <p:grpSp>
        <p:nvGrpSpPr>
          <p:cNvPr id="87" name="Google Shape;87;p30"/>
          <p:cNvGrpSpPr/>
          <p:nvPr/>
        </p:nvGrpSpPr>
        <p:grpSpPr>
          <a:xfrm rot="-322104">
            <a:off x="1100214" y="2937234"/>
            <a:ext cx="1137632" cy="687020"/>
            <a:chOff x="1359125" y="757150"/>
            <a:chExt cx="1514025" cy="914325"/>
          </a:xfrm>
        </p:grpSpPr>
        <p:sp>
          <p:nvSpPr>
            <p:cNvPr id="88" name="Google Shape;88;p30"/>
            <p:cNvSpPr/>
            <p:nvPr/>
          </p:nvSpPr>
          <p:spPr>
            <a:xfrm>
              <a:off x="2351900" y="1379600"/>
              <a:ext cx="11200" cy="124500"/>
            </a:xfrm>
            <a:custGeom>
              <a:rect b="b" l="l" r="r" t="t"/>
              <a:pathLst>
                <a:path extrusionOk="0" h="4980" w="448">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0"/>
            <p:cNvSpPr/>
            <p:nvPr/>
          </p:nvSpPr>
          <p:spPr>
            <a:xfrm>
              <a:off x="2329400" y="1492900"/>
              <a:ext cx="55000" cy="48175"/>
            </a:xfrm>
            <a:custGeom>
              <a:rect b="b" l="l" r="r" t="t"/>
              <a:pathLst>
                <a:path extrusionOk="0" h="1927" w="220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0"/>
            <p:cNvSpPr/>
            <p:nvPr/>
          </p:nvSpPr>
          <p:spPr>
            <a:xfrm>
              <a:off x="1791875" y="890900"/>
              <a:ext cx="11250" cy="150400"/>
            </a:xfrm>
            <a:custGeom>
              <a:rect b="b" l="l" r="r" t="t"/>
              <a:pathLst>
                <a:path extrusionOk="0" h="6016" w="45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0"/>
            <p:cNvSpPr/>
            <p:nvPr/>
          </p:nvSpPr>
          <p:spPr>
            <a:xfrm>
              <a:off x="1770625" y="853900"/>
              <a:ext cx="55050" cy="48200"/>
            </a:xfrm>
            <a:custGeom>
              <a:rect b="b" l="l" r="r" t="t"/>
              <a:pathLst>
                <a:path extrusionOk="0" h="1928" w="2202">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0"/>
            <p:cNvSpPr/>
            <p:nvPr/>
          </p:nvSpPr>
          <p:spPr>
            <a:xfrm>
              <a:off x="2424300" y="1049475"/>
              <a:ext cx="320450" cy="14250"/>
            </a:xfrm>
            <a:custGeom>
              <a:rect b="b" l="l" r="r" t="t"/>
              <a:pathLst>
                <a:path extrusionOk="0" h="570" w="12818">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0"/>
            <p:cNvSpPr/>
            <p:nvPr/>
          </p:nvSpPr>
          <p:spPr>
            <a:xfrm>
              <a:off x="2388350" y="1132825"/>
              <a:ext cx="447725" cy="123875"/>
            </a:xfrm>
            <a:custGeom>
              <a:rect b="b" l="l" r="r" t="t"/>
              <a:pathLst>
                <a:path extrusionOk="0" h="4955" w="17909">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0"/>
            <p:cNvSpPr/>
            <p:nvPr/>
          </p:nvSpPr>
          <p:spPr>
            <a:xfrm>
              <a:off x="2427275" y="1288975"/>
              <a:ext cx="251675" cy="11225"/>
            </a:xfrm>
            <a:custGeom>
              <a:rect b="b" l="l" r="r" t="t"/>
              <a:pathLst>
                <a:path extrusionOk="0" h="449" w="10067">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0"/>
            <p:cNvSpPr/>
            <p:nvPr/>
          </p:nvSpPr>
          <p:spPr>
            <a:xfrm>
              <a:off x="2820650" y="1238125"/>
              <a:ext cx="52500" cy="48175"/>
            </a:xfrm>
            <a:custGeom>
              <a:rect b="b" l="l" r="r" t="t"/>
              <a:pathLst>
                <a:path extrusionOk="0" h="1927" w="210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0"/>
            <p:cNvSpPr/>
            <p:nvPr/>
          </p:nvSpPr>
          <p:spPr>
            <a:xfrm>
              <a:off x="2528175" y="1526025"/>
              <a:ext cx="51650" cy="48275"/>
            </a:xfrm>
            <a:custGeom>
              <a:rect b="b" l="l" r="r" t="t"/>
              <a:pathLst>
                <a:path extrusionOk="0" h="1931" w="2066">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0"/>
            <p:cNvSpPr/>
            <p:nvPr/>
          </p:nvSpPr>
          <p:spPr>
            <a:xfrm>
              <a:off x="2729500" y="1031050"/>
              <a:ext cx="55050" cy="48175"/>
            </a:xfrm>
            <a:custGeom>
              <a:rect b="b" l="l" r="r" t="t"/>
              <a:pathLst>
                <a:path extrusionOk="0" h="1927" w="2202">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0"/>
            <p:cNvSpPr/>
            <p:nvPr/>
          </p:nvSpPr>
          <p:spPr>
            <a:xfrm>
              <a:off x="2666850" y="1270450"/>
              <a:ext cx="49925" cy="48250"/>
            </a:xfrm>
            <a:custGeom>
              <a:rect b="b" l="l" r="r" t="t"/>
              <a:pathLst>
                <a:path extrusionOk="0" h="1930" w="1997">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0"/>
            <p:cNvSpPr/>
            <p:nvPr/>
          </p:nvSpPr>
          <p:spPr>
            <a:xfrm>
              <a:off x="2350750" y="1226550"/>
              <a:ext cx="206675" cy="306175"/>
            </a:xfrm>
            <a:custGeom>
              <a:rect b="b" l="l" r="r" t="t"/>
              <a:pathLst>
                <a:path extrusionOk="0" h="12247" w="8267">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0"/>
            <p:cNvSpPr/>
            <p:nvPr/>
          </p:nvSpPr>
          <p:spPr>
            <a:xfrm>
              <a:off x="1736775" y="1601125"/>
              <a:ext cx="52500" cy="48225"/>
            </a:xfrm>
            <a:custGeom>
              <a:rect b="b" l="l" r="r" t="t"/>
              <a:pathLst>
                <a:path extrusionOk="0" h="1929" w="210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0"/>
            <p:cNvSpPr/>
            <p:nvPr/>
          </p:nvSpPr>
          <p:spPr>
            <a:xfrm>
              <a:off x="1772325" y="1254775"/>
              <a:ext cx="82500" cy="357600"/>
            </a:xfrm>
            <a:custGeom>
              <a:rect b="b" l="l" r="r" t="t"/>
              <a:pathLst>
                <a:path extrusionOk="0" h="14304" w="330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0"/>
            <p:cNvSpPr/>
            <p:nvPr/>
          </p:nvSpPr>
          <p:spPr>
            <a:xfrm>
              <a:off x="2554775" y="891375"/>
              <a:ext cx="49950" cy="48225"/>
            </a:xfrm>
            <a:custGeom>
              <a:rect b="b" l="l" r="r" t="t"/>
              <a:pathLst>
                <a:path extrusionOk="0" h="1929" w="1998">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0"/>
            <p:cNvSpPr/>
            <p:nvPr/>
          </p:nvSpPr>
          <p:spPr>
            <a:xfrm>
              <a:off x="2313875" y="912925"/>
              <a:ext cx="248350" cy="147825"/>
            </a:xfrm>
            <a:custGeom>
              <a:rect b="b" l="l" r="r" t="t"/>
              <a:pathLst>
                <a:path extrusionOk="0" h="5913" w="9934">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0"/>
            <p:cNvSpPr/>
            <p:nvPr/>
          </p:nvSpPr>
          <p:spPr>
            <a:xfrm>
              <a:off x="2247375" y="1623250"/>
              <a:ext cx="52425" cy="48225"/>
            </a:xfrm>
            <a:custGeom>
              <a:rect b="b" l="l" r="r" t="t"/>
              <a:pathLst>
                <a:path extrusionOk="0" h="1929" w="2097">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0"/>
            <p:cNvSpPr/>
            <p:nvPr/>
          </p:nvSpPr>
          <p:spPr>
            <a:xfrm>
              <a:off x="2181800" y="1359400"/>
              <a:ext cx="82475" cy="275100"/>
            </a:xfrm>
            <a:custGeom>
              <a:rect b="b" l="l" r="r" t="t"/>
              <a:pathLst>
                <a:path extrusionOk="0" h="11004" w="3299">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0"/>
            <p:cNvSpPr/>
            <p:nvPr/>
          </p:nvSpPr>
          <p:spPr>
            <a:xfrm>
              <a:off x="1564275" y="875675"/>
              <a:ext cx="52300" cy="48225"/>
            </a:xfrm>
            <a:custGeom>
              <a:rect b="b" l="l" r="r" t="t"/>
              <a:pathLst>
                <a:path extrusionOk="0" h="1929" w="2092">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0"/>
            <p:cNvSpPr/>
            <p:nvPr/>
          </p:nvSpPr>
          <p:spPr>
            <a:xfrm>
              <a:off x="1605100" y="909600"/>
              <a:ext cx="111275" cy="234000"/>
            </a:xfrm>
            <a:custGeom>
              <a:rect b="b" l="l" r="r" t="t"/>
              <a:pathLst>
                <a:path extrusionOk="0" h="9360" w="4451">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0"/>
            <p:cNvSpPr/>
            <p:nvPr/>
          </p:nvSpPr>
          <p:spPr>
            <a:xfrm>
              <a:off x="1452875" y="1479875"/>
              <a:ext cx="51700" cy="48225"/>
            </a:xfrm>
            <a:custGeom>
              <a:rect b="b" l="l" r="r" t="t"/>
              <a:pathLst>
                <a:path extrusionOk="0" h="1929" w="2068">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0"/>
            <p:cNvSpPr/>
            <p:nvPr/>
          </p:nvSpPr>
          <p:spPr>
            <a:xfrm>
              <a:off x="1468050" y="1386850"/>
              <a:ext cx="51725" cy="48225"/>
            </a:xfrm>
            <a:custGeom>
              <a:rect b="b" l="l" r="r" t="t"/>
              <a:pathLst>
                <a:path extrusionOk="0" h="1929" w="2069">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0"/>
            <p:cNvSpPr/>
            <p:nvPr/>
          </p:nvSpPr>
          <p:spPr>
            <a:xfrm>
              <a:off x="1374625" y="1125475"/>
              <a:ext cx="49950" cy="48250"/>
            </a:xfrm>
            <a:custGeom>
              <a:rect b="b" l="l" r="r" t="t"/>
              <a:pathLst>
                <a:path extrusionOk="0" h="1930" w="1998">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0"/>
            <p:cNvSpPr/>
            <p:nvPr/>
          </p:nvSpPr>
          <p:spPr>
            <a:xfrm>
              <a:off x="1359125" y="1308200"/>
              <a:ext cx="55050" cy="48175"/>
            </a:xfrm>
            <a:custGeom>
              <a:rect b="b" l="l" r="r" t="t"/>
              <a:pathLst>
                <a:path extrusionOk="0" h="1927" w="2202">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0"/>
            <p:cNvSpPr/>
            <p:nvPr/>
          </p:nvSpPr>
          <p:spPr>
            <a:xfrm>
              <a:off x="1398775" y="1220625"/>
              <a:ext cx="240625" cy="95850"/>
            </a:xfrm>
            <a:custGeom>
              <a:rect b="b" l="l" r="r" t="t"/>
              <a:pathLst>
                <a:path extrusionOk="0" h="3834" w="9625">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0"/>
            <p:cNvSpPr/>
            <p:nvPr/>
          </p:nvSpPr>
          <p:spPr>
            <a:xfrm>
              <a:off x="1412450" y="1142325"/>
              <a:ext cx="226950" cy="11200"/>
            </a:xfrm>
            <a:custGeom>
              <a:rect b="b" l="l" r="r" t="t"/>
              <a:pathLst>
                <a:path extrusionOk="0" h="448" w="9078">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0"/>
            <p:cNvSpPr/>
            <p:nvPr/>
          </p:nvSpPr>
          <p:spPr>
            <a:xfrm>
              <a:off x="1499850" y="1294675"/>
              <a:ext cx="109975" cy="108875"/>
            </a:xfrm>
            <a:custGeom>
              <a:rect b="b" l="l" r="r" t="t"/>
              <a:pathLst>
                <a:path extrusionOk="0" h="4355" w="4399">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0"/>
            <p:cNvSpPr/>
            <p:nvPr/>
          </p:nvSpPr>
          <p:spPr>
            <a:xfrm>
              <a:off x="1490250" y="1406150"/>
              <a:ext cx="256850" cy="108825"/>
            </a:xfrm>
            <a:custGeom>
              <a:rect b="b" l="l" r="r" t="t"/>
              <a:pathLst>
                <a:path extrusionOk="0" h="4353" w="10274">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0"/>
            <p:cNvSpPr/>
            <p:nvPr/>
          </p:nvSpPr>
          <p:spPr>
            <a:xfrm>
              <a:off x="2162400" y="757150"/>
              <a:ext cx="49900" cy="48275"/>
            </a:xfrm>
            <a:custGeom>
              <a:rect b="b" l="l" r="r" t="t"/>
              <a:pathLst>
                <a:path extrusionOk="0" h="1931" w="1996">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0"/>
            <p:cNvSpPr/>
            <p:nvPr/>
          </p:nvSpPr>
          <p:spPr>
            <a:xfrm>
              <a:off x="2199650" y="788675"/>
              <a:ext cx="94775" cy="233350"/>
            </a:xfrm>
            <a:custGeom>
              <a:rect b="b" l="l" r="r" t="t"/>
              <a:pathLst>
                <a:path extrusionOk="0" h="9334" w="3791">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0"/>
            <p:cNvSpPr/>
            <p:nvPr/>
          </p:nvSpPr>
          <p:spPr>
            <a:xfrm>
              <a:off x="1555825" y="943500"/>
              <a:ext cx="1045300" cy="538450"/>
            </a:xfrm>
            <a:custGeom>
              <a:rect b="b" l="l" r="r" t="t"/>
              <a:pathLst>
                <a:path extrusionOk="0" h="21538" w="41812">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0"/>
            <p:cNvSpPr/>
            <p:nvPr/>
          </p:nvSpPr>
          <p:spPr>
            <a:xfrm>
              <a:off x="1849250" y="989425"/>
              <a:ext cx="435725" cy="435725"/>
            </a:xfrm>
            <a:custGeom>
              <a:rect b="b" l="l" r="r" t="t"/>
              <a:pathLst>
                <a:path extrusionOk="0" h="17429" w="17429">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0"/>
            <p:cNvSpPr/>
            <p:nvPr/>
          </p:nvSpPr>
          <p:spPr>
            <a:xfrm>
              <a:off x="1958600" y="1098775"/>
              <a:ext cx="217100" cy="217050"/>
            </a:xfrm>
            <a:custGeom>
              <a:rect b="b" l="l" r="r" t="t"/>
              <a:pathLst>
                <a:path extrusionOk="0" h="8682" w="8684">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0"/>
            <p:cNvSpPr/>
            <p:nvPr/>
          </p:nvSpPr>
          <p:spPr>
            <a:xfrm>
              <a:off x="1555825" y="1078125"/>
              <a:ext cx="1045300" cy="403825"/>
            </a:xfrm>
            <a:custGeom>
              <a:rect b="b" l="l" r="r" t="t"/>
              <a:pathLst>
                <a:path extrusionOk="0" h="16153" w="41812">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0"/>
            <p:cNvSpPr/>
            <p:nvPr/>
          </p:nvSpPr>
          <p:spPr>
            <a:xfrm>
              <a:off x="2059650" y="1138425"/>
              <a:ext cx="66725" cy="66700"/>
            </a:xfrm>
            <a:custGeom>
              <a:rect b="b" l="l" r="r" t="t"/>
              <a:pathLst>
                <a:path extrusionOk="0" h="2668" w="2669">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0"/>
            <p:cNvSpPr/>
            <p:nvPr/>
          </p:nvSpPr>
          <p:spPr>
            <a:xfrm>
              <a:off x="2217175" y="997750"/>
              <a:ext cx="106400" cy="58400"/>
            </a:xfrm>
            <a:custGeom>
              <a:rect b="b" l="l" r="r" t="t"/>
              <a:pathLst>
                <a:path extrusionOk="0" h="2336" w="4256">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0"/>
            <p:cNvSpPr/>
            <p:nvPr/>
          </p:nvSpPr>
          <p:spPr>
            <a:xfrm>
              <a:off x="2330250" y="1044175"/>
              <a:ext cx="160450" cy="107250"/>
            </a:xfrm>
            <a:custGeom>
              <a:rect b="b" l="l" r="r" t="t"/>
              <a:pathLst>
                <a:path extrusionOk="0" h="4290" w="6418">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30"/>
          <p:cNvGrpSpPr/>
          <p:nvPr/>
        </p:nvGrpSpPr>
        <p:grpSpPr>
          <a:xfrm>
            <a:off x="7675049" y="2512083"/>
            <a:ext cx="864252" cy="1054868"/>
            <a:chOff x="5079250" y="2236750"/>
            <a:chExt cx="1080450" cy="1318750"/>
          </a:xfrm>
        </p:grpSpPr>
        <p:sp>
          <p:nvSpPr>
            <p:cNvPr id="126" name="Google Shape;126;p30"/>
            <p:cNvSpPr/>
            <p:nvPr/>
          </p:nvSpPr>
          <p:spPr>
            <a:xfrm>
              <a:off x="5316525" y="2236750"/>
              <a:ext cx="319825" cy="220125"/>
            </a:xfrm>
            <a:custGeom>
              <a:rect b="b" l="l" r="r" t="t"/>
              <a:pathLst>
                <a:path extrusionOk="0" h="8805" w="12793">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0"/>
            <p:cNvSpPr/>
            <p:nvPr/>
          </p:nvSpPr>
          <p:spPr>
            <a:xfrm>
              <a:off x="5532525" y="2354450"/>
              <a:ext cx="75475" cy="102425"/>
            </a:xfrm>
            <a:custGeom>
              <a:rect b="b" l="l" r="r" t="t"/>
              <a:pathLst>
                <a:path extrusionOk="0" h="4097" w="3019">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0"/>
            <p:cNvSpPr/>
            <p:nvPr/>
          </p:nvSpPr>
          <p:spPr>
            <a:xfrm>
              <a:off x="5236600" y="2346225"/>
              <a:ext cx="324600" cy="221325"/>
            </a:xfrm>
            <a:custGeom>
              <a:rect b="b" l="l" r="r" t="t"/>
              <a:pathLst>
                <a:path extrusionOk="0" h="8853" w="12984">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0"/>
            <p:cNvSpPr/>
            <p:nvPr/>
          </p:nvSpPr>
          <p:spPr>
            <a:xfrm>
              <a:off x="5385425" y="2473325"/>
              <a:ext cx="175775" cy="94125"/>
            </a:xfrm>
            <a:custGeom>
              <a:rect b="b" l="l" r="r" t="t"/>
              <a:pathLst>
                <a:path extrusionOk="0" h="3765" w="7031">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0"/>
            <p:cNvSpPr/>
            <p:nvPr/>
          </p:nvSpPr>
          <p:spPr>
            <a:xfrm>
              <a:off x="5529100" y="2466150"/>
              <a:ext cx="480875" cy="455425"/>
            </a:xfrm>
            <a:custGeom>
              <a:rect b="b" l="l" r="r" t="t"/>
              <a:pathLst>
                <a:path extrusionOk="0" h="18217" w="19235">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0"/>
            <p:cNvSpPr/>
            <p:nvPr/>
          </p:nvSpPr>
          <p:spPr>
            <a:xfrm>
              <a:off x="5559300" y="2466125"/>
              <a:ext cx="450700" cy="385500"/>
            </a:xfrm>
            <a:custGeom>
              <a:rect b="b" l="l" r="r" t="t"/>
              <a:pathLst>
                <a:path extrusionOk="0" h="15420" w="18028">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0"/>
            <p:cNvSpPr/>
            <p:nvPr/>
          </p:nvSpPr>
          <p:spPr>
            <a:xfrm>
              <a:off x="5394025" y="2882500"/>
              <a:ext cx="650125" cy="516625"/>
            </a:xfrm>
            <a:custGeom>
              <a:rect b="b" l="l" r="r" t="t"/>
              <a:pathLst>
                <a:path extrusionOk="0" h="20665" w="26005">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0"/>
            <p:cNvSpPr/>
            <p:nvPr/>
          </p:nvSpPr>
          <p:spPr>
            <a:xfrm>
              <a:off x="5444975" y="2908100"/>
              <a:ext cx="596100" cy="490950"/>
            </a:xfrm>
            <a:custGeom>
              <a:rect b="b" l="l" r="r" t="t"/>
              <a:pathLst>
                <a:path extrusionOk="0" h="19638" w="23844">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0"/>
            <p:cNvSpPr/>
            <p:nvPr/>
          </p:nvSpPr>
          <p:spPr>
            <a:xfrm>
              <a:off x="5147300" y="2971675"/>
              <a:ext cx="510550" cy="583825"/>
            </a:xfrm>
            <a:custGeom>
              <a:rect b="b" l="l" r="r" t="t"/>
              <a:pathLst>
                <a:path extrusionOk="0" h="23353" w="20422">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0"/>
            <p:cNvSpPr/>
            <p:nvPr/>
          </p:nvSpPr>
          <p:spPr>
            <a:xfrm>
              <a:off x="5203475" y="3069150"/>
              <a:ext cx="454375" cy="486225"/>
            </a:xfrm>
            <a:custGeom>
              <a:rect b="b" l="l" r="r" t="t"/>
              <a:pathLst>
                <a:path extrusionOk="0" h="19449" w="18175">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0"/>
            <p:cNvSpPr/>
            <p:nvPr/>
          </p:nvSpPr>
          <p:spPr>
            <a:xfrm>
              <a:off x="5842225" y="2804325"/>
              <a:ext cx="251300" cy="251325"/>
            </a:xfrm>
            <a:custGeom>
              <a:rect b="b" l="l" r="r" t="t"/>
              <a:pathLst>
                <a:path extrusionOk="0" h="10053" w="10052">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0"/>
            <p:cNvSpPr/>
            <p:nvPr/>
          </p:nvSpPr>
          <p:spPr>
            <a:xfrm>
              <a:off x="5479500" y="2420500"/>
              <a:ext cx="139025" cy="127250"/>
            </a:xfrm>
            <a:custGeom>
              <a:rect b="b" l="l" r="r" t="t"/>
              <a:pathLst>
                <a:path extrusionOk="0" h="5090" w="5561">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0"/>
            <p:cNvSpPr/>
            <p:nvPr/>
          </p:nvSpPr>
          <p:spPr>
            <a:xfrm>
              <a:off x="5865075" y="2844375"/>
              <a:ext cx="228525" cy="211275"/>
            </a:xfrm>
            <a:custGeom>
              <a:rect b="b" l="l" r="r" t="t"/>
              <a:pathLst>
                <a:path extrusionOk="0" h="8451" w="9141">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0"/>
            <p:cNvSpPr/>
            <p:nvPr/>
          </p:nvSpPr>
          <p:spPr>
            <a:xfrm>
              <a:off x="5526175" y="2420700"/>
              <a:ext cx="92350" cy="127050"/>
            </a:xfrm>
            <a:custGeom>
              <a:rect b="b" l="l" r="r" t="t"/>
              <a:pathLst>
                <a:path extrusionOk="0" h="5082" w="3694">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0"/>
            <p:cNvSpPr/>
            <p:nvPr/>
          </p:nvSpPr>
          <p:spPr>
            <a:xfrm>
              <a:off x="5283750" y="3322175"/>
              <a:ext cx="35500" cy="35450"/>
            </a:xfrm>
            <a:custGeom>
              <a:rect b="b" l="l" r="r" t="t"/>
              <a:pathLst>
                <a:path extrusionOk="0" h="1418" w="142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0"/>
            <p:cNvSpPr/>
            <p:nvPr/>
          </p:nvSpPr>
          <p:spPr>
            <a:xfrm>
              <a:off x="5261800" y="3241850"/>
              <a:ext cx="35500" cy="35475"/>
            </a:xfrm>
            <a:custGeom>
              <a:rect b="b" l="l" r="r" t="t"/>
              <a:pathLst>
                <a:path extrusionOk="0" h="1419" w="142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0"/>
            <p:cNvSpPr/>
            <p:nvPr/>
          </p:nvSpPr>
          <p:spPr>
            <a:xfrm>
              <a:off x="5288850" y="3161550"/>
              <a:ext cx="35475" cy="35500"/>
            </a:xfrm>
            <a:custGeom>
              <a:rect b="b" l="l" r="r" t="t"/>
              <a:pathLst>
                <a:path extrusionOk="0" h="1420" w="1419">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0"/>
            <p:cNvSpPr/>
            <p:nvPr/>
          </p:nvSpPr>
          <p:spPr>
            <a:xfrm>
              <a:off x="5959025" y="2821600"/>
              <a:ext cx="17775" cy="17775"/>
            </a:xfrm>
            <a:custGeom>
              <a:rect b="b" l="l" r="r" t="t"/>
              <a:pathLst>
                <a:path extrusionOk="0" h="711" w="711">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0"/>
            <p:cNvSpPr/>
            <p:nvPr/>
          </p:nvSpPr>
          <p:spPr>
            <a:xfrm>
              <a:off x="5511325" y="2496325"/>
              <a:ext cx="17800" cy="17775"/>
            </a:xfrm>
            <a:custGeom>
              <a:rect b="b" l="l" r="r" t="t"/>
              <a:pathLst>
                <a:path extrusionOk="0" h="711" w="712">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0"/>
            <p:cNvSpPr/>
            <p:nvPr/>
          </p:nvSpPr>
          <p:spPr>
            <a:xfrm>
              <a:off x="5565550" y="2439125"/>
              <a:ext cx="17775" cy="17800"/>
            </a:xfrm>
            <a:custGeom>
              <a:rect b="b" l="l" r="r" t="t"/>
              <a:pathLst>
                <a:path extrusionOk="0" h="712" w="711">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0"/>
            <p:cNvSpPr/>
            <p:nvPr/>
          </p:nvSpPr>
          <p:spPr>
            <a:xfrm>
              <a:off x="5920700" y="3006950"/>
              <a:ext cx="18650" cy="17750"/>
            </a:xfrm>
            <a:custGeom>
              <a:rect b="b" l="l" r="r" t="t"/>
              <a:pathLst>
                <a:path extrusionOk="0" h="710" w="746">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0"/>
            <p:cNvSpPr/>
            <p:nvPr/>
          </p:nvSpPr>
          <p:spPr>
            <a:xfrm>
              <a:off x="5887100" y="2978700"/>
              <a:ext cx="18675" cy="17750"/>
            </a:xfrm>
            <a:custGeom>
              <a:rect b="b" l="l" r="r" t="t"/>
              <a:pathLst>
                <a:path extrusionOk="0" h="710" w="747">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0"/>
            <p:cNvSpPr/>
            <p:nvPr/>
          </p:nvSpPr>
          <p:spPr>
            <a:xfrm>
              <a:off x="5906000" y="2839325"/>
              <a:ext cx="17800" cy="17775"/>
            </a:xfrm>
            <a:custGeom>
              <a:rect b="b" l="l" r="r" t="t"/>
              <a:pathLst>
                <a:path extrusionOk="0" h="711" w="712">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0"/>
            <p:cNvSpPr/>
            <p:nvPr/>
          </p:nvSpPr>
          <p:spPr>
            <a:xfrm>
              <a:off x="5863425" y="2877525"/>
              <a:ext cx="39675" cy="82050"/>
            </a:xfrm>
            <a:custGeom>
              <a:rect b="b" l="l" r="r" t="t"/>
              <a:pathLst>
                <a:path extrusionOk="0" h="3282" w="1587">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0"/>
            <p:cNvSpPr/>
            <p:nvPr/>
          </p:nvSpPr>
          <p:spPr>
            <a:xfrm>
              <a:off x="5505825" y="2449625"/>
              <a:ext cx="25700" cy="30025"/>
            </a:xfrm>
            <a:custGeom>
              <a:rect b="b" l="l" r="r" t="t"/>
              <a:pathLst>
                <a:path extrusionOk="0" h="1201" w="1028">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0"/>
            <p:cNvSpPr/>
            <p:nvPr/>
          </p:nvSpPr>
          <p:spPr>
            <a:xfrm>
              <a:off x="5316525" y="3096625"/>
              <a:ext cx="81050" cy="51125"/>
            </a:xfrm>
            <a:custGeom>
              <a:rect b="b" l="l" r="r" t="t"/>
              <a:pathLst>
                <a:path extrusionOk="0" h="2045" w="3242">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0"/>
            <p:cNvSpPr/>
            <p:nvPr/>
          </p:nvSpPr>
          <p:spPr>
            <a:xfrm>
              <a:off x="5419900" y="3083675"/>
              <a:ext cx="96200" cy="28275"/>
            </a:xfrm>
            <a:custGeom>
              <a:rect b="b" l="l" r="r" t="t"/>
              <a:pathLst>
                <a:path extrusionOk="0" h="1131" w="3848">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0"/>
            <p:cNvSpPr/>
            <p:nvPr/>
          </p:nvSpPr>
          <p:spPr>
            <a:xfrm>
              <a:off x="5079250" y="2925400"/>
              <a:ext cx="197550" cy="176800"/>
            </a:xfrm>
            <a:custGeom>
              <a:rect b="b" l="l" r="r" t="t"/>
              <a:pathLst>
                <a:path extrusionOk="0" h="7072" w="7902">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0"/>
            <p:cNvSpPr/>
            <p:nvPr/>
          </p:nvSpPr>
          <p:spPr>
            <a:xfrm>
              <a:off x="5149475" y="2851150"/>
              <a:ext cx="91625" cy="56675"/>
            </a:xfrm>
            <a:custGeom>
              <a:rect b="b" l="l" r="r" t="t"/>
              <a:pathLst>
                <a:path extrusionOk="0" h="2267" w="3665">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0"/>
            <p:cNvSpPr/>
            <p:nvPr/>
          </p:nvSpPr>
          <p:spPr>
            <a:xfrm>
              <a:off x="5792550" y="2498975"/>
              <a:ext cx="256800" cy="246575"/>
            </a:xfrm>
            <a:custGeom>
              <a:rect b="b" l="l" r="r" t="t"/>
              <a:pathLst>
                <a:path extrusionOk="0" h="9863" w="10272">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0"/>
            <p:cNvSpPr/>
            <p:nvPr/>
          </p:nvSpPr>
          <p:spPr>
            <a:xfrm>
              <a:off x="5981125" y="2552925"/>
              <a:ext cx="178575" cy="178250"/>
            </a:xfrm>
            <a:custGeom>
              <a:rect b="b" l="l" r="r" t="t"/>
              <a:pathLst>
                <a:path extrusionOk="0" h="7130" w="7143">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0"/>
            <p:cNvSpPr/>
            <p:nvPr/>
          </p:nvSpPr>
          <p:spPr>
            <a:xfrm>
              <a:off x="6045250" y="2756575"/>
              <a:ext cx="111725" cy="108050"/>
            </a:xfrm>
            <a:custGeom>
              <a:rect b="b" l="l" r="r" t="t"/>
              <a:pathLst>
                <a:path extrusionOk="0" h="4322" w="4469">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8" name="Google Shape;158;p30"/>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159" name="Google Shape;159;p30"/>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30"/>
          <p:cNvGrpSpPr/>
          <p:nvPr/>
        </p:nvGrpSpPr>
        <p:grpSpPr>
          <a:xfrm>
            <a:off x="371330" y="3818004"/>
            <a:ext cx="8400431" cy="1003659"/>
            <a:chOff x="4122825" y="2769975"/>
            <a:chExt cx="4390775" cy="1934950"/>
          </a:xfrm>
        </p:grpSpPr>
        <p:sp>
          <p:nvSpPr>
            <p:cNvPr id="161" name="Google Shape;161;p30"/>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0"/>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0"/>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0"/>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0"/>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0"/>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0"/>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0"/>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0"/>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0"/>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0"/>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0"/>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0"/>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0"/>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0"/>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0"/>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0"/>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0"/>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0"/>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0"/>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0"/>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30"/>
          <p:cNvGrpSpPr/>
          <p:nvPr/>
        </p:nvGrpSpPr>
        <p:grpSpPr>
          <a:xfrm flipH="1" rot="10800000">
            <a:off x="371330" y="540079"/>
            <a:ext cx="8400431" cy="1003659"/>
            <a:chOff x="4122825" y="2769975"/>
            <a:chExt cx="4390775" cy="1934950"/>
          </a:xfrm>
        </p:grpSpPr>
        <p:sp>
          <p:nvSpPr>
            <p:cNvPr id="185" name="Google Shape;185;p30"/>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0"/>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0"/>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0"/>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0"/>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0"/>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0"/>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0"/>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0"/>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0"/>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0"/>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0"/>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0"/>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0"/>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0"/>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0"/>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0"/>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0"/>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0"/>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30"/>
          <p:cNvGrpSpPr/>
          <p:nvPr/>
        </p:nvGrpSpPr>
        <p:grpSpPr>
          <a:xfrm>
            <a:off x="372025" y="321975"/>
            <a:ext cx="8400000" cy="4499700"/>
            <a:chOff x="372025" y="321975"/>
            <a:chExt cx="8400000" cy="4499700"/>
          </a:xfrm>
        </p:grpSpPr>
        <p:sp>
          <p:nvSpPr>
            <p:cNvPr id="209" name="Google Shape;209;p30"/>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0"/>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0"/>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0"/>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30"/>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15" name="Google Shape;215;p30"/>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6" name="Google Shape;216;p30"/>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600"/>
              <a:buNone/>
              <a:defRPr sz="47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7" name="Shape 217"/>
        <p:cNvGrpSpPr/>
        <p:nvPr/>
      </p:nvGrpSpPr>
      <p:grpSpPr>
        <a:xfrm>
          <a:off x="0" y="0"/>
          <a:ext cx="0" cy="0"/>
          <a:chOff x="0" y="0"/>
          <a:chExt cx="0" cy="0"/>
        </a:xfrm>
      </p:grpSpPr>
      <p:grpSp>
        <p:nvGrpSpPr>
          <p:cNvPr id="218" name="Google Shape;218;p31"/>
          <p:cNvGrpSpPr/>
          <p:nvPr/>
        </p:nvGrpSpPr>
        <p:grpSpPr>
          <a:xfrm rot="-338463">
            <a:off x="2050912" y="191733"/>
            <a:ext cx="1355008" cy="1170650"/>
            <a:chOff x="2916888" y="3536925"/>
            <a:chExt cx="1354950" cy="1170600"/>
          </a:xfrm>
        </p:grpSpPr>
        <p:sp>
          <p:nvSpPr>
            <p:cNvPr id="219" name="Google Shape;219;p31"/>
            <p:cNvSpPr/>
            <p:nvPr/>
          </p:nvSpPr>
          <p:spPr>
            <a:xfrm>
              <a:off x="3216663" y="3922625"/>
              <a:ext cx="784850" cy="784850"/>
            </a:xfrm>
            <a:custGeom>
              <a:rect b="b" l="l" r="r" t="t"/>
              <a:pathLst>
                <a:path extrusionOk="0" h="31394" w="31394">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1"/>
            <p:cNvSpPr/>
            <p:nvPr/>
          </p:nvSpPr>
          <p:spPr>
            <a:xfrm>
              <a:off x="3503263" y="3922625"/>
              <a:ext cx="216075" cy="784900"/>
            </a:xfrm>
            <a:custGeom>
              <a:rect b="b" l="l" r="r" t="t"/>
              <a:pathLst>
                <a:path extrusionOk="0" h="31396" w="8643">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1"/>
            <p:cNvSpPr/>
            <p:nvPr/>
          </p:nvSpPr>
          <p:spPr>
            <a:xfrm>
              <a:off x="3763363" y="3954175"/>
              <a:ext cx="52950" cy="721725"/>
            </a:xfrm>
            <a:custGeom>
              <a:rect b="b" l="l" r="r" t="t"/>
              <a:pathLst>
                <a:path extrusionOk="0" h="28869" w="2118">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1"/>
            <p:cNvSpPr/>
            <p:nvPr/>
          </p:nvSpPr>
          <p:spPr>
            <a:xfrm>
              <a:off x="3229888" y="4077000"/>
              <a:ext cx="749550" cy="467325"/>
            </a:xfrm>
            <a:custGeom>
              <a:rect b="b" l="l" r="r" t="t"/>
              <a:pathLst>
                <a:path extrusionOk="0" h="18693" w="29982">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1"/>
            <p:cNvSpPr/>
            <p:nvPr/>
          </p:nvSpPr>
          <p:spPr>
            <a:xfrm>
              <a:off x="3547063" y="4076925"/>
              <a:ext cx="360800" cy="467375"/>
            </a:xfrm>
            <a:custGeom>
              <a:rect b="b" l="l" r="r" t="t"/>
              <a:pathLst>
                <a:path extrusionOk="0" h="18695" w="14432">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1"/>
            <p:cNvSpPr/>
            <p:nvPr/>
          </p:nvSpPr>
          <p:spPr>
            <a:xfrm>
              <a:off x="3441463" y="4165075"/>
              <a:ext cx="330725" cy="330750"/>
            </a:xfrm>
            <a:custGeom>
              <a:rect b="b" l="l" r="r" t="t"/>
              <a:pathLst>
                <a:path extrusionOk="0" h="13230" w="13229">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1"/>
            <p:cNvSpPr/>
            <p:nvPr/>
          </p:nvSpPr>
          <p:spPr>
            <a:xfrm>
              <a:off x="3551763" y="4279775"/>
              <a:ext cx="97050" cy="97000"/>
            </a:xfrm>
            <a:custGeom>
              <a:rect b="b" l="l" r="r" t="t"/>
              <a:pathLst>
                <a:path extrusionOk="0" h="3880" w="3882">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1"/>
            <p:cNvSpPr/>
            <p:nvPr/>
          </p:nvSpPr>
          <p:spPr>
            <a:xfrm>
              <a:off x="3609088" y="4218025"/>
              <a:ext cx="97000" cy="97025"/>
            </a:xfrm>
            <a:custGeom>
              <a:rect b="b" l="l" r="r" t="t"/>
              <a:pathLst>
                <a:path extrusionOk="0" h="3881" w="388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1"/>
            <p:cNvSpPr/>
            <p:nvPr/>
          </p:nvSpPr>
          <p:spPr>
            <a:xfrm>
              <a:off x="3498788" y="4372925"/>
              <a:ext cx="57450" cy="51775"/>
            </a:xfrm>
            <a:custGeom>
              <a:rect b="b" l="l" r="r" t="t"/>
              <a:pathLst>
                <a:path extrusionOk="0" h="2071" w="2298">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1"/>
            <p:cNvSpPr/>
            <p:nvPr/>
          </p:nvSpPr>
          <p:spPr>
            <a:xfrm>
              <a:off x="3570313" y="4403500"/>
              <a:ext cx="55450" cy="25925"/>
            </a:xfrm>
            <a:custGeom>
              <a:rect b="b" l="l" r="r" t="t"/>
              <a:pathLst>
                <a:path extrusionOk="0" h="1037" w="2218">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1"/>
            <p:cNvSpPr/>
            <p:nvPr/>
          </p:nvSpPr>
          <p:spPr>
            <a:xfrm>
              <a:off x="3654113" y="4297675"/>
              <a:ext cx="33400" cy="25925"/>
            </a:xfrm>
            <a:custGeom>
              <a:rect b="b" l="l" r="r" t="t"/>
              <a:pathLst>
                <a:path extrusionOk="0" h="1037" w="1336">
                  <a:moveTo>
                    <a:pt x="668" y="1"/>
                  </a:moveTo>
                  <a:cubicBezTo>
                    <a:pt x="2" y="1"/>
                    <a:pt x="0" y="1036"/>
                    <a:pt x="668" y="1036"/>
                  </a:cubicBezTo>
                  <a:cubicBezTo>
                    <a:pt x="1335" y="1036"/>
                    <a:pt x="1335"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1"/>
            <p:cNvSpPr/>
            <p:nvPr/>
          </p:nvSpPr>
          <p:spPr>
            <a:xfrm>
              <a:off x="3486563" y="4297675"/>
              <a:ext cx="37825" cy="25925"/>
            </a:xfrm>
            <a:custGeom>
              <a:rect b="b" l="l" r="r" t="t"/>
              <a:pathLst>
                <a:path extrusionOk="0" h="1037" w="1513">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1"/>
            <p:cNvSpPr/>
            <p:nvPr/>
          </p:nvSpPr>
          <p:spPr>
            <a:xfrm>
              <a:off x="3410663" y="4279800"/>
              <a:ext cx="61725" cy="61725"/>
            </a:xfrm>
            <a:custGeom>
              <a:rect b="b" l="l" r="r" t="t"/>
              <a:pathLst>
                <a:path extrusionOk="0" h="2469" w="2469">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1"/>
            <p:cNvSpPr/>
            <p:nvPr/>
          </p:nvSpPr>
          <p:spPr>
            <a:xfrm>
              <a:off x="3624238" y="3705900"/>
              <a:ext cx="647600" cy="538975"/>
            </a:xfrm>
            <a:custGeom>
              <a:rect b="b" l="l" r="r" t="t"/>
              <a:pathLst>
                <a:path extrusionOk="0" h="21559" w="25904">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1"/>
            <p:cNvSpPr/>
            <p:nvPr/>
          </p:nvSpPr>
          <p:spPr>
            <a:xfrm>
              <a:off x="3549113" y="3536925"/>
              <a:ext cx="585425" cy="660475"/>
            </a:xfrm>
            <a:custGeom>
              <a:rect b="b" l="l" r="r" t="t"/>
              <a:pathLst>
                <a:path extrusionOk="0" h="26419" w="23417">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1"/>
            <p:cNvSpPr/>
            <p:nvPr/>
          </p:nvSpPr>
          <p:spPr>
            <a:xfrm>
              <a:off x="2942638" y="3712675"/>
              <a:ext cx="647650" cy="538900"/>
            </a:xfrm>
            <a:custGeom>
              <a:rect b="b" l="l" r="r" t="t"/>
              <a:pathLst>
                <a:path extrusionOk="0" h="21556" w="25906">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1"/>
            <p:cNvSpPr/>
            <p:nvPr/>
          </p:nvSpPr>
          <p:spPr>
            <a:xfrm>
              <a:off x="3079963" y="3536925"/>
              <a:ext cx="585375" cy="660475"/>
            </a:xfrm>
            <a:custGeom>
              <a:rect b="b" l="l" r="r" t="t"/>
              <a:pathLst>
                <a:path extrusionOk="0" h="26419" w="23415">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1"/>
            <p:cNvSpPr/>
            <p:nvPr/>
          </p:nvSpPr>
          <p:spPr>
            <a:xfrm>
              <a:off x="3318088" y="3702200"/>
              <a:ext cx="57350" cy="57300"/>
            </a:xfrm>
            <a:custGeom>
              <a:rect b="b" l="l" r="r" t="t"/>
              <a:pathLst>
                <a:path extrusionOk="0" h="2292" w="2294">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1"/>
            <p:cNvSpPr/>
            <p:nvPr/>
          </p:nvSpPr>
          <p:spPr>
            <a:xfrm>
              <a:off x="2916888" y="4037300"/>
              <a:ext cx="88175" cy="88175"/>
            </a:xfrm>
            <a:custGeom>
              <a:rect b="b" l="l" r="r" t="t"/>
              <a:pathLst>
                <a:path extrusionOk="0" h="3527" w="3527">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1"/>
            <p:cNvSpPr/>
            <p:nvPr/>
          </p:nvSpPr>
          <p:spPr>
            <a:xfrm>
              <a:off x="3886813" y="3777125"/>
              <a:ext cx="66200" cy="66175"/>
            </a:xfrm>
            <a:custGeom>
              <a:rect b="b" l="l" r="r" t="t"/>
              <a:pathLst>
                <a:path extrusionOk="0" h="2647" w="2648">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1"/>
            <p:cNvSpPr/>
            <p:nvPr/>
          </p:nvSpPr>
          <p:spPr>
            <a:xfrm>
              <a:off x="4160188" y="3975575"/>
              <a:ext cx="83775" cy="83775"/>
            </a:xfrm>
            <a:custGeom>
              <a:rect b="b" l="l" r="r" t="t"/>
              <a:pathLst>
                <a:path extrusionOk="0" h="3351" w="3351">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1"/>
            <p:cNvSpPr/>
            <p:nvPr/>
          </p:nvSpPr>
          <p:spPr>
            <a:xfrm>
              <a:off x="4133763" y="4195975"/>
              <a:ext cx="70575" cy="70575"/>
            </a:xfrm>
            <a:custGeom>
              <a:rect b="b" l="l" r="r" t="t"/>
              <a:pathLst>
                <a:path extrusionOk="0" h="2823" w="2823">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1"/>
            <p:cNvSpPr/>
            <p:nvPr/>
          </p:nvSpPr>
          <p:spPr>
            <a:xfrm>
              <a:off x="4032188" y="4041725"/>
              <a:ext cx="44300" cy="44275"/>
            </a:xfrm>
            <a:custGeom>
              <a:rect b="b" l="l" r="r" t="t"/>
              <a:pathLst>
                <a:path extrusionOk="0" h="1771" w="1772">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1"/>
            <p:cNvSpPr/>
            <p:nvPr/>
          </p:nvSpPr>
          <p:spPr>
            <a:xfrm>
              <a:off x="3168113" y="4173950"/>
              <a:ext cx="79425" cy="79400"/>
            </a:xfrm>
            <a:custGeom>
              <a:rect b="b" l="l" r="r" t="t"/>
              <a:pathLst>
                <a:path extrusionOk="0" h="3176" w="3177">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1"/>
            <p:cNvSpPr/>
            <p:nvPr/>
          </p:nvSpPr>
          <p:spPr>
            <a:xfrm>
              <a:off x="3957388" y="4173950"/>
              <a:ext cx="79400" cy="79400"/>
            </a:xfrm>
            <a:custGeom>
              <a:rect b="b" l="l" r="r" t="t"/>
              <a:pathLst>
                <a:path extrusionOk="0" h="3176" w="3176">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31"/>
          <p:cNvGrpSpPr/>
          <p:nvPr/>
        </p:nvGrpSpPr>
        <p:grpSpPr>
          <a:xfrm rot="-376160">
            <a:off x="6037835" y="3725070"/>
            <a:ext cx="1760215" cy="1072079"/>
            <a:chOff x="4411213" y="3961650"/>
            <a:chExt cx="1760250" cy="1072100"/>
          </a:xfrm>
        </p:grpSpPr>
        <p:sp>
          <p:nvSpPr>
            <p:cNvPr id="245" name="Google Shape;245;p31"/>
            <p:cNvSpPr/>
            <p:nvPr/>
          </p:nvSpPr>
          <p:spPr>
            <a:xfrm>
              <a:off x="5222063" y="4040150"/>
              <a:ext cx="584500" cy="584475"/>
            </a:xfrm>
            <a:custGeom>
              <a:rect b="b" l="l" r="r" t="t"/>
              <a:pathLst>
                <a:path extrusionOk="0" h="23379" w="2338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1"/>
            <p:cNvSpPr/>
            <p:nvPr/>
          </p:nvSpPr>
          <p:spPr>
            <a:xfrm>
              <a:off x="4551113" y="3987475"/>
              <a:ext cx="979375" cy="473875"/>
            </a:xfrm>
            <a:custGeom>
              <a:rect b="b" l="l" r="r" t="t"/>
              <a:pathLst>
                <a:path extrusionOk="0" h="18955" w="39175">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1"/>
            <p:cNvSpPr/>
            <p:nvPr/>
          </p:nvSpPr>
          <p:spPr>
            <a:xfrm>
              <a:off x="4832463" y="3987475"/>
              <a:ext cx="979425" cy="473875"/>
            </a:xfrm>
            <a:custGeom>
              <a:rect b="b" l="l" r="r" t="t"/>
              <a:pathLst>
                <a:path extrusionOk="0" h="18955" w="39177">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1"/>
            <p:cNvSpPr/>
            <p:nvPr/>
          </p:nvSpPr>
          <p:spPr>
            <a:xfrm>
              <a:off x="4829988" y="4256100"/>
              <a:ext cx="358550" cy="126225"/>
            </a:xfrm>
            <a:custGeom>
              <a:rect b="b" l="l" r="r" t="t"/>
              <a:pathLst>
                <a:path extrusionOk="0" h="5049" w="14342">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1"/>
            <p:cNvSpPr/>
            <p:nvPr/>
          </p:nvSpPr>
          <p:spPr>
            <a:xfrm>
              <a:off x="5158938" y="4363975"/>
              <a:ext cx="50075" cy="50000"/>
            </a:xfrm>
            <a:custGeom>
              <a:rect b="b" l="l" r="r" t="t"/>
              <a:pathLst>
                <a:path extrusionOk="0" h="2000" w="2003">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1"/>
            <p:cNvSpPr/>
            <p:nvPr/>
          </p:nvSpPr>
          <p:spPr>
            <a:xfrm>
              <a:off x="4858888" y="4121800"/>
              <a:ext cx="323800" cy="221000"/>
            </a:xfrm>
            <a:custGeom>
              <a:rect b="b" l="l" r="r" t="t"/>
              <a:pathLst>
                <a:path extrusionOk="0" h="8840" w="12952">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1"/>
            <p:cNvSpPr/>
            <p:nvPr/>
          </p:nvSpPr>
          <p:spPr>
            <a:xfrm>
              <a:off x="5148388" y="4103275"/>
              <a:ext cx="39550" cy="39550"/>
            </a:xfrm>
            <a:custGeom>
              <a:rect b="b" l="l" r="r" t="t"/>
              <a:pathLst>
                <a:path extrusionOk="0" h="1582" w="1582">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1"/>
            <p:cNvSpPr/>
            <p:nvPr/>
          </p:nvSpPr>
          <p:spPr>
            <a:xfrm>
              <a:off x="4882488" y="4079700"/>
              <a:ext cx="602975" cy="244675"/>
            </a:xfrm>
            <a:custGeom>
              <a:rect b="b" l="l" r="r" t="t"/>
              <a:pathLst>
                <a:path extrusionOk="0" h="9787" w="24119">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1"/>
            <p:cNvSpPr/>
            <p:nvPr/>
          </p:nvSpPr>
          <p:spPr>
            <a:xfrm>
              <a:off x="5453788" y="4298100"/>
              <a:ext cx="44800" cy="44850"/>
            </a:xfrm>
            <a:custGeom>
              <a:rect b="b" l="l" r="r" t="t"/>
              <a:pathLst>
                <a:path extrusionOk="0" h="1794" w="1792">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1"/>
            <p:cNvSpPr/>
            <p:nvPr/>
          </p:nvSpPr>
          <p:spPr>
            <a:xfrm>
              <a:off x="4837763" y="4050675"/>
              <a:ext cx="136825" cy="155275"/>
            </a:xfrm>
            <a:custGeom>
              <a:rect b="b" l="l" r="r" t="t"/>
              <a:pathLst>
                <a:path extrusionOk="0" h="6211" w="5473">
                  <a:moveTo>
                    <a:pt x="5059" y="0"/>
                  </a:moveTo>
                  <a:lnTo>
                    <a:pt x="5059" y="5795"/>
                  </a:lnTo>
                  <a:lnTo>
                    <a:pt x="0" y="5795"/>
                  </a:lnTo>
                  <a:lnTo>
                    <a:pt x="0" y="6210"/>
                  </a:lnTo>
                  <a:lnTo>
                    <a:pt x="5472" y="6210"/>
                  </a:lnTo>
                  <a:lnTo>
                    <a:pt x="54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1"/>
            <p:cNvSpPr/>
            <p:nvPr/>
          </p:nvSpPr>
          <p:spPr>
            <a:xfrm>
              <a:off x="4950988" y="4024375"/>
              <a:ext cx="36850" cy="36875"/>
            </a:xfrm>
            <a:custGeom>
              <a:rect b="b" l="l" r="r" t="t"/>
              <a:pathLst>
                <a:path extrusionOk="0" h="1475" w="1474">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1"/>
            <p:cNvSpPr/>
            <p:nvPr/>
          </p:nvSpPr>
          <p:spPr>
            <a:xfrm>
              <a:off x="4877613" y="4065625"/>
              <a:ext cx="36850" cy="36850"/>
            </a:xfrm>
            <a:custGeom>
              <a:rect b="b" l="l" r="r" t="t"/>
              <a:pathLst>
                <a:path extrusionOk="0" h="1474" w="1474">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1"/>
            <p:cNvSpPr/>
            <p:nvPr/>
          </p:nvSpPr>
          <p:spPr>
            <a:xfrm>
              <a:off x="4820988" y="4184925"/>
              <a:ext cx="36850" cy="36850"/>
            </a:xfrm>
            <a:custGeom>
              <a:rect b="b" l="l" r="r" t="t"/>
              <a:pathLst>
                <a:path extrusionOk="0" h="1474" w="1474">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1"/>
            <p:cNvSpPr/>
            <p:nvPr/>
          </p:nvSpPr>
          <p:spPr>
            <a:xfrm>
              <a:off x="4819163" y="4237600"/>
              <a:ext cx="36850" cy="36850"/>
            </a:xfrm>
            <a:custGeom>
              <a:rect b="b" l="l" r="r" t="t"/>
              <a:pathLst>
                <a:path extrusionOk="0" h="1474" w="1474">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1"/>
            <p:cNvSpPr/>
            <p:nvPr/>
          </p:nvSpPr>
          <p:spPr>
            <a:xfrm>
              <a:off x="4842088" y="4318650"/>
              <a:ext cx="36850" cy="36850"/>
            </a:xfrm>
            <a:custGeom>
              <a:rect b="b" l="l" r="r" t="t"/>
              <a:pathLst>
                <a:path extrusionOk="0" h="1474" w="1474">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1"/>
            <p:cNvSpPr/>
            <p:nvPr/>
          </p:nvSpPr>
          <p:spPr>
            <a:xfrm>
              <a:off x="5306463" y="4042800"/>
              <a:ext cx="94625" cy="339625"/>
            </a:xfrm>
            <a:custGeom>
              <a:rect b="b" l="l" r="r" t="t"/>
              <a:pathLst>
                <a:path extrusionOk="0" h="13585" w="3785">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1"/>
            <p:cNvSpPr/>
            <p:nvPr/>
          </p:nvSpPr>
          <p:spPr>
            <a:xfrm>
              <a:off x="5293213" y="4363950"/>
              <a:ext cx="42150" cy="42125"/>
            </a:xfrm>
            <a:custGeom>
              <a:rect b="b" l="l" r="r" t="t"/>
              <a:pathLst>
                <a:path extrusionOk="0" h="1685" w="1686">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1"/>
            <p:cNvSpPr/>
            <p:nvPr/>
          </p:nvSpPr>
          <p:spPr>
            <a:xfrm>
              <a:off x="5227388" y="3979675"/>
              <a:ext cx="216550" cy="249950"/>
            </a:xfrm>
            <a:custGeom>
              <a:rect b="b" l="l" r="r" t="t"/>
              <a:pathLst>
                <a:path extrusionOk="0" h="9998" w="8662">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1"/>
            <p:cNvSpPr/>
            <p:nvPr/>
          </p:nvSpPr>
          <p:spPr>
            <a:xfrm>
              <a:off x="5422163" y="4205950"/>
              <a:ext cx="44850" cy="44825"/>
            </a:xfrm>
            <a:custGeom>
              <a:rect b="b" l="l" r="r" t="t"/>
              <a:pathLst>
                <a:path extrusionOk="0" h="1793" w="1794">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1"/>
            <p:cNvSpPr/>
            <p:nvPr/>
          </p:nvSpPr>
          <p:spPr>
            <a:xfrm>
              <a:off x="5080063" y="3992775"/>
              <a:ext cx="247425" cy="52575"/>
            </a:xfrm>
            <a:custGeom>
              <a:rect b="b" l="l" r="r" t="t"/>
              <a:pathLst>
                <a:path extrusionOk="0" h="2103" w="9897">
                  <a:moveTo>
                    <a:pt x="0" y="0"/>
                  </a:moveTo>
                  <a:lnTo>
                    <a:pt x="0" y="2103"/>
                  </a:lnTo>
                  <a:lnTo>
                    <a:pt x="9897" y="2103"/>
                  </a:lnTo>
                  <a:lnTo>
                    <a:pt x="9897" y="1688"/>
                  </a:lnTo>
                  <a:lnTo>
                    <a:pt x="415" y="1688"/>
                  </a:lnTo>
                  <a:lnTo>
                    <a:pt x="4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1"/>
            <p:cNvSpPr/>
            <p:nvPr/>
          </p:nvSpPr>
          <p:spPr>
            <a:xfrm>
              <a:off x="5303763" y="4024300"/>
              <a:ext cx="34250" cy="34300"/>
            </a:xfrm>
            <a:custGeom>
              <a:rect b="b" l="l" r="r" t="t"/>
              <a:pathLst>
                <a:path extrusionOk="0" h="1372" w="137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1"/>
            <p:cNvSpPr/>
            <p:nvPr/>
          </p:nvSpPr>
          <p:spPr>
            <a:xfrm>
              <a:off x="5568263" y="4029425"/>
              <a:ext cx="34275" cy="34250"/>
            </a:xfrm>
            <a:custGeom>
              <a:rect b="b" l="l" r="r" t="t"/>
              <a:pathLst>
                <a:path extrusionOk="0" h="1370" w="1371">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1"/>
            <p:cNvSpPr/>
            <p:nvPr/>
          </p:nvSpPr>
          <p:spPr>
            <a:xfrm>
              <a:off x="5725763" y="4029425"/>
              <a:ext cx="34250" cy="34250"/>
            </a:xfrm>
            <a:custGeom>
              <a:rect b="b" l="l" r="r" t="t"/>
              <a:pathLst>
                <a:path extrusionOk="0" h="1370" w="137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1"/>
            <p:cNvSpPr/>
            <p:nvPr/>
          </p:nvSpPr>
          <p:spPr>
            <a:xfrm>
              <a:off x="5704338" y="4394875"/>
              <a:ext cx="34275" cy="34250"/>
            </a:xfrm>
            <a:custGeom>
              <a:rect b="b" l="l" r="r" t="t"/>
              <a:pathLst>
                <a:path extrusionOk="0" h="1370" w="1371">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1"/>
            <p:cNvSpPr/>
            <p:nvPr/>
          </p:nvSpPr>
          <p:spPr>
            <a:xfrm>
              <a:off x="5377113" y="4027850"/>
              <a:ext cx="34275" cy="34250"/>
            </a:xfrm>
            <a:custGeom>
              <a:rect b="b" l="l" r="r" t="t"/>
              <a:pathLst>
                <a:path extrusionOk="0" h="1370" w="1371">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1"/>
            <p:cNvSpPr/>
            <p:nvPr/>
          </p:nvSpPr>
          <p:spPr>
            <a:xfrm>
              <a:off x="5517788" y="4445350"/>
              <a:ext cx="34300" cy="34250"/>
            </a:xfrm>
            <a:custGeom>
              <a:rect b="b" l="l" r="r" t="t"/>
              <a:pathLst>
                <a:path extrusionOk="0" h="1370" w="1372">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1"/>
            <p:cNvSpPr/>
            <p:nvPr/>
          </p:nvSpPr>
          <p:spPr>
            <a:xfrm>
              <a:off x="5065188" y="3967725"/>
              <a:ext cx="34250" cy="34250"/>
            </a:xfrm>
            <a:custGeom>
              <a:rect b="b" l="l" r="r" t="t"/>
              <a:pathLst>
                <a:path extrusionOk="0" h="1370" w="137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1"/>
            <p:cNvSpPr/>
            <p:nvPr/>
          </p:nvSpPr>
          <p:spPr>
            <a:xfrm>
              <a:off x="5218113" y="3961650"/>
              <a:ext cx="34250" cy="34250"/>
            </a:xfrm>
            <a:custGeom>
              <a:rect b="b" l="l" r="r" t="t"/>
              <a:pathLst>
                <a:path extrusionOk="0" h="1370" w="137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1"/>
            <p:cNvSpPr/>
            <p:nvPr/>
          </p:nvSpPr>
          <p:spPr>
            <a:xfrm>
              <a:off x="5523513" y="4052550"/>
              <a:ext cx="74750" cy="413375"/>
            </a:xfrm>
            <a:custGeom>
              <a:rect b="b" l="l" r="r" t="t"/>
              <a:pathLst>
                <a:path extrusionOk="0" h="16535" w="299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1"/>
            <p:cNvSpPr/>
            <p:nvPr/>
          </p:nvSpPr>
          <p:spPr>
            <a:xfrm>
              <a:off x="5630663" y="4038325"/>
              <a:ext cx="123575" cy="377375"/>
            </a:xfrm>
            <a:custGeom>
              <a:rect b="b" l="l" r="r" t="t"/>
              <a:pathLst>
                <a:path extrusionOk="0" h="15095" w="4943">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1"/>
            <p:cNvSpPr/>
            <p:nvPr/>
          </p:nvSpPr>
          <p:spPr>
            <a:xfrm>
              <a:off x="4556413" y="4062800"/>
              <a:ext cx="139600" cy="224475"/>
            </a:xfrm>
            <a:custGeom>
              <a:rect b="b" l="l" r="r" t="t"/>
              <a:pathLst>
                <a:path extrusionOk="0" h="8979" w="5584">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1"/>
            <p:cNvSpPr/>
            <p:nvPr/>
          </p:nvSpPr>
          <p:spPr>
            <a:xfrm>
              <a:off x="4678788" y="4013850"/>
              <a:ext cx="176200" cy="71525"/>
            </a:xfrm>
            <a:custGeom>
              <a:rect b="b" l="l" r="r" t="t"/>
              <a:pathLst>
                <a:path extrusionOk="0" h="2861" w="7048">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1"/>
            <p:cNvSpPr/>
            <p:nvPr/>
          </p:nvSpPr>
          <p:spPr>
            <a:xfrm>
              <a:off x="4713088" y="4279875"/>
              <a:ext cx="95400" cy="169475"/>
            </a:xfrm>
            <a:custGeom>
              <a:rect b="b" l="l" r="r" t="t"/>
              <a:pathLst>
                <a:path extrusionOk="0" h="6779" w="3816">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1"/>
            <p:cNvSpPr/>
            <p:nvPr/>
          </p:nvSpPr>
          <p:spPr>
            <a:xfrm>
              <a:off x="4645713" y="4160625"/>
              <a:ext cx="114425" cy="258150"/>
            </a:xfrm>
            <a:custGeom>
              <a:rect b="b" l="l" r="r" t="t"/>
              <a:pathLst>
                <a:path extrusionOk="0" h="10326" w="4577">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1"/>
            <p:cNvSpPr/>
            <p:nvPr/>
          </p:nvSpPr>
          <p:spPr>
            <a:xfrm>
              <a:off x="4733613" y="4150525"/>
              <a:ext cx="36725" cy="36700"/>
            </a:xfrm>
            <a:custGeom>
              <a:rect b="b" l="l" r="r" t="t"/>
              <a:pathLst>
                <a:path extrusionOk="0" h="1468" w="1469">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1"/>
            <p:cNvSpPr/>
            <p:nvPr/>
          </p:nvSpPr>
          <p:spPr>
            <a:xfrm>
              <a:off x="4585238" y="4052625"/>
              <a:ext cx="36725" cy="36725"/>
            </a:xfrm>
            <a:custGeom>
              <a:rect b="b" l="l" r="r" t="t"/>
              <a:pathLst>
                <a:path extrusionOk="0" h="1469" w="1469">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1"/>
            <p:cNvSpPr/>
            <p:nvPr/>
          </p:nvSpPr>
          <p:spPr>
            <a:xfrm>
              <a:off x="4661763" y="3991450"/>
              <a:ext cx="36700" cy="36775"/>
            </a:xfrm>
            <a:custGeom>
              <a:rect b="b" l="l" r="r" t="t"/>
              <a:pathLst>
                <a:path extrusionOk="0" h="1471" w="1468">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1"/>
            <p:cNvSpPr/>
            <p:nvPr/>
          </p:nvSpPr>
          <p:spPr>
            <a:xfrm>
              <a:off x="4826813" y="4057275"/>
              <a:ext cx="36750" cy="36725"/>
            </a:xfrm>
            <a:custGeom>
              <a:rect b="b" l="l" r="r" t="t"/>
              <a:pathLst>
                <a:path extrusionOk="0" h="1469" w="147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1"/>
            <p:cNvSpPr/>
            <p:nvPr/>
          </p:nvSpPr>
          <p:spPr>
            <a:xfrm>
              <a:off x="4785613" y="4269825"/>
              <a:ext cx="36675" cy="36750"/>
            </a:xfrm>
            <a:custGeom>
              <a:rect b="b" l="l" r="r" t="t"/>
              <a:pathLst>
                <a:path extrusionOk="0" h="1470" w="1467">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1"/>
            <p:cNvSpPr/>
            <p:nvPr/>
          </p:nvSpPr>
          <p:spPr>
            <a:xfrm>
              <a:off x="4706038" y="4431925"/>
              <a:ext cx="36750" cy="36725"/>
            </a:xfrm>
            <a:custGeom>
              <a:rect b="b" l="l" r="r" t="t"/>
              <a:pathLst>
                <a:path extrusionOk="0" h="1469" w="147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1"/>
            <p:cNvSpPr/>
            <p:nvPr/>
          </p:nvSpPr>
          <p:spPr>
            <a:xfrm>
              <a:off x="4628113" y="4396700"/>
              <a:ext cx="36675" cy="36725"/>
            </a:xfrm>
            <a:custGeom>
              <a:rect b="b" l="l" r="r" t="t"/>
              <a:pathLst>
                <a:path extrusionOk="0" h="1469" w="1467">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1"/>
            <p:cNvSpPr/>
            <p:nvPr/>
          </p:nvSpPr>
          <p:spPr>
            <a:xfrm>
              <a:off x="4534788" y="4266700"/>
              <a:ext cx="36700" cy="36775"/>
            </a:xfrm>
            <a:custGeom>
              <a:rect b="b" l="l" r="r" t="t"/>
              <a:pathLst>
                <a:path extrusionOk="0" h="1471" w="1468">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1"/>
            <p:cNvSpPr/>
            <p:nvPr/>
          </p:nvSpPr>
          <p:spPr>
            <a:xfrm>
              <a:off x="5337913" y="4489875"/>
              <a:ext cx="430525" cy="79475"/>
            </a:xfrm>
            <a:custGeom>
              <a:rect b="b" l="l" r="r" t="t"/>
              <a:pathLst>
                <a:path extrusionOk="0" h="3179" w="17221">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1"/>
            <p:cNvSpPr/>
            <p:nvPr/>
          </p:nvSpPr>
          <p:spPr>
            <a:xfrm>
              <a:off x="5331513" y="4554200"/>
              <a:ext cx="39825" cy="39800"/>
            </a:xfrm>
            <a:custGeom>
              <a:rect b="b" l="l" r="r" t="t"/>
              <a:pathLst>
                <a:path extrusionOk="0" h="1592" w="1593">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1"/>
            <p:cNvSpPr/>
            <p:nvPr/>
          </p:nvSpPr>
          <p:spPr>
            <a:xfrm>
              <a:off x="5733738" y="4474700"/>
              <a:ext cx="45875" cy="45925"/>
            </a:xfrm>
            <a:custGeom>
              <a:rect b="b" l="l" r="r" t="t"/>
              <a:pathLst>
                <a:path extrusionOk="0" h="1837" w="1835">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1"/>
            <p:cNvSpPr/>
            <p:nvPr/>
          </p:nvSpPr>
          <p:spPr>
            <a:xfrm>
              <a:off x="4411213" y="4707450"/>
              <a:ext cx="854575" cy="326300"/>
            </a:xfrm>
            <a:custGeom>
              <a:rect b="b" l="l" r="r" t="t"/>
              <a:pathLst>
                <a:path extrusionOk="0" h="13052" w="34183">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1"/>
            <p:cNvSpPr/>
            <p:nvPr/>
          </p:nvSpPr>
          <p:spPr>
            <a:xfrm>
              <a:off x="4431888" y="4728125"/>
              <a:ext cx="813200" cy="284950"/>
            </a:xfrm>
            <a:custGeom>
              <a:rect b="b" l="l" r="r" t="t"/>
              <a:pathLst>
                <a:path extrusionOk="0" h="11398" w="32528">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1"/>
            <p:cNvSpPr/>
            <p:nvPr/>
          </p:nvSpPr>
          <p:spPr>
            <a:xfrm>
              <a:off x="4576988" y="4728125"/>
              <a:ext cx="576200" cy="284875"/>
            </a:xfrm>
            <a:custGeom>
              <a:rect b="b" l="l" r="r" t="t"/>
              <a:pathLst>
                <a:path extrusionOk="0" h="11395" w="23048">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1"/>
            <p:cNvSpPr/>
            <p:nvPr/>
          </p:nvSpPr>
          <p:spPr>
            <a:xfrm>
              <a:off x="4956888" y="4757850"/>
              <a:ext cx="280475" cy="255175"/>
            </a:xfrm>
            <a:custGeom>
              <a:rect b="b" l="l" r="r" t="t"/>
              <a:pathLst>
                <a:path extrusionOk="0" h="10207" w="11219">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1"/>
            <p:cNvSpPr/>
            <p:nvPr/>
          </p:nvSpPr>
          <p:spPr>
            <a:xfrm>
              <a:off x="4814363" y="4500300"/>
              <a:ext cx="1164950" cy="530900"/>
            </a:xfrm>
            <a:custGeom>
              <a:rect b="b" l="l" r="r" t="t"/>
              <a:pathLst>
                <a:path extrusionOk="0" h="21236" w="46598">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1"/>
            <p:cNvSpPr/>
            <p:nvPr/>
          </p:nvSpPr>
          <p:spPr>
            <a:xfrm>
              <a:off x="5028238" y="4203900"/>
              <a:ext cx="1143225" cy="797975"/>
            </a:xfrm>
            <a:custGeom>
              <a:rect b="b" l="l" r="r" t="t"/>
              <a:pathLst>
                <a:path extrusionOk="0" h="31919" w="45729">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1"/>
            <p:cNvSpPr/>
            <p:nvPr/>
          </p:nvSpPr>
          <p:spPr>
            <a:xfrm>
              <a:off x="5762988" y="4469175"/>
              <a:ext cx="114000" cy="88100"/>
            </a:xfrm>
            <a:custGeom>
              <a:rect b="b" l="l" r="r" t="t"/>
              <a:pathLst>
                <a:path extrusionOk="0" h="3524" w="456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1"/>
            <p:cNvSpPr/>
            <p:nvPr/>
          </p:nvSpPr>
          <p:spPr>
            <a:xfrm>
              <a:off x="5778513" y="4181725"/>
              <a:ext cx="113950" cy="88075"/>
            </a:xfrm>
            <a:custGeom>
              <a:rect b="b" l="l" r="r" t="t"/>
              <a:pathLst>
                <a:path extrusionOk="0" h="3523" w="4558">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8" name="Google Shape;298;p3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299" name="Google Shape;299;p31"/>
          <p:cNvSpPr txBox="1"/>
          <p:nvPr>
            <p:ph type="title"/>
          </p:nvPr>
        </p:nvSpPr>
        <p:spPr>
          <a:xfrm>
            <a:off x="1708150" y="1839000"/>
            <a:ext cx="5727600" cy="8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0" name="Google Shape;300;p31"/>
          <p:cNvSpPr txBox="1"/>
          <p:nvPr>
            <p:ph idx="1" type="subTitle"/>
          </p:nvPr>
        </p:nvSpPr>
        <p:spPr>
          <a:xfrm>
            <a:off x="1708175" y="2680800"/>
            <a:ext cx="5727600" cy="841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1" name="Shape 301"/>
        <p:cNvGrpSpPr/>
        <p:nvPr/>
      </p:nvGrpSpPr>
      <p:grpSpPr>
        <a:xfrm>
          <a:off x="0" y="0"/>
          <a:ext cx="0" cy="0"/>
          <a:chOff x="0" y="0"/>
          <a:chExt cx="0" cy="0"/>
        </a:xfrm>
      </p:grpSpPr>
      <p:grpSp>
        <p:nvGrpSpPr>
          <p:cNvPr id="302" name="Google Shape;302;p32"/>
          <p:cNvGrpSpPr/>
          <p:nvPr/>
        </p:nvGrpSpPr>
        <p:grpSpPr>
          <a:xfrm rot="-955960">
            <a:off x="6784480" y="1444921"/>
            <a:ext cx="1597432" cy="1754779"/>
            <a:chOff x="453638" y="2044550"/>
            <a:chExt cx="2348725" cy="2580075"/>
          </a:xfrm>
        </p:grpSpPr>
        <p:sp>
          <p:nvSpPr>
            <p:cNvPr id="303" name="Google Shape;303;p32"/>
            <p:cNvSpPr/>
            <p:nvPr/>
          </p:nvSpPr>
          <p:spPr>
            <a:xfrm>
              <a:off x="1978763" y="3581000"/>
              <a:ext cx="283125" cy="611275"/>
            </a:xfrm>
            <a:custGeom>
              <a:rect b="b" l="l" r="r" t="t"/>
              <a:pathLst>
                <a:path extrusionOk="0" h="24451" w="11325">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2"/>
            <p:cNvSpPr/>
            <p:nvPr/>
          </p:nvSpPr>
          <p:spPr>
            <a:xfrm>
              <a:off x="670463" y="2129550"/>
              <a:ext cx="1719150" cy="2495075"/>
            </a:xfrm>
            <a:custGeom>
              <a:rect b="b" l="l" r="r" t="t"/>
              <a:pathLst>
                <a:path extrusionOk="0" h="99803" w="68766">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2"/>
            <p:cNvSpPr/>
            <p:nvPr/>
          </p:nvSpPr>
          <p:spPr>
            <a:xfrm>
              <a:off x="453638" y="2044550"/>
              <a:ext cx="1577950" cy="1992025"/>
            </a:xfrm>
            <a:custGeom>
              <a:rect b="b" l="l" r="r" t="t"/>
              <a:pathLst>
                <a:path extrusionOk="0" h="79681" w="63118">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2"/>
            <p:cNvSpPr/>
            <p:nvPr/>
          </p:nvSpPr>
          <p:spPr>
            <a:xfrm>
              <a:off x="1814813" y="2092400"/>
              <a:ext cx="594475" cy="1037250"/>
            </a:xfrm>
            <a:custGeom>
              <a:rect b="b" l="l" r="r" t="t"/>
              <a:pathLst>
                <a:path extrusionOk="0" h="41490" w="23779">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2"/>
            <p:cNvSpPr/>
            <p:nvPr/>
          </p:nvSpPr>
          <p:spPr>
            <a:xfrm>
              <a:off x="1667188" y="3815950"/>
              <a:ext cx="166000" cy="201525"/>
            </a:xfrm>
            <a:custGeom>
              <a:rect b="b" l="l" r="r" t="t"/>
              <a:pathLst>
                <a:path extrusionOk="0" h="8061" w="6640">
                  <a:moveTo>
                    <a:pt x="6639" y="1"/>
                  </a:moveTo>
                  <a:lnTo>
                    <a:pt x="0" y="956"/>
                  </a:lnTo>
                  <a:lnTo>
                    <a:pt x="2487" y="8013"/>
                  </a:lnTo>
                  <a:lnTo>
                    <a:pt x="5177" y="8060"/>
                  </a:lnTo>
                  <a:lnTo>
                    <a:pt x="66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2"/>
            <p:cNvSpPr/>
            <p:nvPr/>
          </p:nvSpPr>
          <p:spPr>
            <a:xfrm>
              <a:off x="1818413" y="3686950"/>
              <a:ext cx="311500" cy="237750"/>
            </a:xfrm>
            <a:custGeom>
              <a:rect b="b" l="l" r="r" t="t"/>
              <a:pathLst>
                <a:path extrusionOk="0" h="9510" w="1246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2"/>
            <p:cNvSpPr/>
            <p:nvPr/>
          </p:nvSpPr>
          <p:spPr>
            <a:xfrm>
              <a:off x="1956788" y="3759950"/>
              <a:ext cx="120800" cy="146425"/>
            </a:xfrm>
            <a:custGeom>
              <a:rect b="b" l="l" r="r" t="t"/>
              <a:pathLst>
                <a:path extrusionOk="0" h="5857" w="4832">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2"/>
            <p:cNvSpPr/>
            <p:nvPr/>
          </p:nvSpPr>
          <p:spPr>
            <a:xfrm>
              <a:off x="1043963" y="3656850"/>
              <a:ext cx="485200" cy="846875"/>
            </a:xfrm>
            <a:custGeom>
              <a:rect b="b" l="l" r="r" t="t"/>
              <a:pathLst>
                <a:path extrusionOk="0" h="33875" w="19408">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2"/>
            <p:cNvSpPr/>
            <p:nvPr/>
          </p:nvSpPr>
          <p:spPr>
            <a:xfrm>
              <a:off x="1984763" y="3134050"/>
              <a:ext cx="514075" cy="575525"/>
            </a:xfrm>
            <a:custGeom>
              <a:rect b="b" l="l" r="r" t="t"/>
              <a:pathLst>
                <a:path extrusionOk="0" h="23021" w="20563">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2"/>
            <p:cNvSpPr/>
            <p:nvPr/>
          </p:nvSpPr>
          <p:spPr>
            <a:xfrm>
              <a:off x="2017688" y="3286050"/>
              <a:ext cx="143275" cy="123050"/>
            </a:xfrm>
            <a:custGeom>
              <a:rect b="b" l="l" r="r" t="t"/>
              <a:pathLst>
                <a:path extrusionOk="0" h="4922" w="5731">
                  <a:moveTo>
                    <a:pt x="708" y="1"/>
                  </a:moveTo>
                  <a:lnTo>
                    <a:pt x="1" y="2164"/>
                  </a:lnTo>
                  <a:lnTo>
                    <a:pt x="4305" y="4922"/>
                  </a:lnTo>
                  <a:lnTo>
                    <a:pt x="5730" y="2471"/>
                  </a:lnTo>
                  <a:lnTo>
                    <a:pt x="70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2"/>
            <p:cNvSpPr/>
            <p:nvPr/>
          </p:nvSpPr>
          <p:spPr>
            <a:xfrm>
              <a:off x="2043263" y="3489350"/>
              <a:ext cx="52725" cy="37325"/>
            </a:xfrm>
            <a:custGeom>
              <a:rect b="b" l="l" r="r" t="t"/>
              <a:pathLst>
                <a:path extrusionOk="0" h="1493" w="2109">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2"/>
            <p:cNvSpPr/>
            <p:nvPr/>
          </p:nvSpPr>
          <p:spPr>
            <a:xfrm>
              <a:off x="2168588" y="2417475"/>
              <a:ext cx="633775" cy="864125"/>
            </a:xfrm>
            <a:custGeom>
              <a:rect b="b" l="l" r="r" t="t"/>
              <a:pathLst>
                <a:path extrusionOk="0" h="34565" w="25351">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2"/>
            <p:cNvSpPr/>
            <p:nvPr/>
          </p:nvSpPr>
          <p:spPr>
            <a:xfrm>
              <a:off x="2168188" y="3231025"/>
              <a:ext cx="272750" cy="426175"/>
            </a:xfrm>
            <a:custGeom>
              <a:rect b="b" l="l" r="r" t="t"/>
              <a:pathLst>
                <a:path extrusionOk="0" h="17047" w="1091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2"/>
            <p:cNvSpPr/>
            <p:nvPr/>
          </p:nvSpPr>
          <p:spPr>
            <a:xfrm>
              <a:off x="2244713" y="3319575"/>
              <a:ext cx="166300" cy="262000"/>
            </a:xfrm>
            <a:custGeom>
              <a:rect b="b" l="l" r="r" t="t"/>
              <a:pathLst>
                <a:path extrusionOk="0" h="10480" w="6652">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2"/>
            <p:cNvSpPr/>
            <p:nvPr/>
          </p:nvSpPr>
          <p:spPr>
            <a:xfrm>
              <a:off x="2334663" y="3359550"/>
              <a:ext cx="47275" cy="42950"/>
            </a:xfrm>
            <a:custGeom>
              <a:rect b="b" l="l" r="r" t="t"/>
              <a:pathLst>
                <a:path extrusionOk="0" h="1718" w="1891">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2"/>
            <p:cNvSpPr/>
            <p:nvPr/>
          </p:nvSpPr>
          <p:spPr>
            <a:xfrm>
              <a:off x="2319513" y="3438625"/>
              <a:ext cx="26800" cy="24475"/>
            </a:xfrm>
            <a:custGeom>
              <a:rect b="b" l="l" r="r" t="t"/>
              <a:pathLst>
                <a:path extrusionOk="0" h="979" w="1072">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2"/>
            <p:cNvSpPr/>
            <p:nvPr/>
          </p:nvSpPr>
          <p:spPr>
            <a:xfrm>
              <a:off x="2270588" y="3484500"/>
              <a:ext cx="58025" cy="41050"/>
            </a:xfrm>
            <a:custGeom>
              <a:rect b="b" l="l" r="r" t="t"/>
              <a:pathLst>
                <a:path extrusionOk="0" h="1642" w="2321">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2"/>
            <p:cNvSpPr/>
            <p:nvPr/>
          </p:nvSpPr>
          <p:spPr>
            <a:xfrm>
              <a:off x="2072263" y="3603325"/>
              <a:ext cx="97025" cy="82275"/>
            </a:xfrm>
            <a:custGeom>
              <a:rect b="b" l="l" r="r" t="t"/>
              <a:pathLst>
                <a:path extrusionOk="0" h="3291" w="3881">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2"/>
            <p:cNvSpPr/>
            <p:nvPr/>
          </p:nvSpPr>
          <p:spPr>
            <a:xfrm>
              <a:off x="753913" y="2583100"/>
              <a:ext cx="538625" cy="473225"/>
            </a:xfrm>
            <a:custGeom>
              <a:rect b="b" l="l" r="r" t="t"/>
              <a:pathLst>
                <a:path extrusionOk="0" h="18929" w="21545">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2"/>
            <p:cNvSpPr/>
            <p:nvPr/>
          </p:nvSpPr>
          <p:spPr>
            <a:xfrm>
              <a:off x="798313" y="2678600"/>
              <a:ext cx="337550" cy="328900"/>
            </a:xfrm>
            <a:custGeom>
              <a:rect b="b" l="l" r="r" t="t"/>
              <a:pathLst>
                <a:path extrusionOk="0" h="13156" w="13502">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2"/>
            <p:cNvSpPr/>
            <p:nvPr/>
          </p:nvSpPr>
          <p:spPr>
            <a:xfrm>
              <a:off x="853363" y="2764700"/>
              <a:ext cx="145025" cy="141375"/>
            </a:xfrm>
            <a:custGeom>
              <a:rect b="b" l="l" r="r" t="t"/>
              <a:pathLst>
                <a:path extrusionOk="0" h="5655" w="5801">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2"/>
            <p:cNvSpPr/>
            <p:nvPr/>
          </p:nvSpPr>
          <p:spPr>
            <a:xfrm>
              <a:off x="555138" y="2044550"/>
              <a:ext cx="1476450" cy="1992025"/>
            </a:xfrm>
            <a:custGeom>
              <a:rect b="b" l="l" r="r" t="t"/>
              <a:pathLst>
                <a:path extrusionOk="0" h="79681" w="59058">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2"/>
            <p:cNvSpPr/>
            <p:nvPr/>
          </p:nvSpPr>
          <p:spPr>
            <a:xfrm>
              <a:off x="589063" y="3280975"/>
              <a:ext cx="130450" cy="107200"/>
            </a:xfrm>
            <a:custGeom>
              <a:rect b="b" l="l" r="r" t="t"/>
              <a:pathLst>
                <a:path extrusionOk="0" h="4288" w="5218">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2"/>
            <p:cNvSpPr/>
            <p:nvPr/>
          </p:nvSpPr>
          <p:spPr>
            <a:xfrm>
              <a:off x="1796038" y="2713375"/>
              <a:ext cx="94475" cy="84300"/>
            </a:xfrm>
            <a:custGeom>
              <a:rect b="b" l="l" r="r" t="t"/>
              <a:pathLst>
                <a:path extrusionOk="0" h="3372" w="3779">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2"/>
            <p:cNvSpPr/>
            <p:nvPr/>
          </p:nvSpPr>
          <p:spPr>
            <a:xfrm>
              <a:off x="1816788" y="2731925"/>
              <a:ext cx="52975" cy="47250"/>
            </a:xfrm>
            <a:custGeom>
              <a:rect b="b" l="l" r="r" t="t"/>
              <a:pathLst>
                <a:path extrusionOk="0" h="1890" w="2119">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2"/>
            <p:cNvSpPr/>
            <p:nvPr/>
          </p:nvSpPr>
          <p:spPr>
            <a:xfrm>
              <a:off x="2081738" y="2806700"/>
              <a:ext cx="94525" cy="84250"/>
            </a:xfrm>
            <a:custGeom>
              <a:rect b="b" l="l" r="r" t="t"/>
              <a:pathLst>
                <a:path extrusionOk="0" h="3370" w="3781">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2"/>
            <p:cNvSpPr/>
            <p:nvPr/>
          </p:nvSpPr>
          <p:spPr>
            <a:xfrm>
              <a:off x="2102538" y="2825175"/>
              <a:ext cx="52975" cy="47250"/>
            </a:xfrm>
            <a:custGeom>
              <a:rect b="b" l="l" r="r" t="t"/>
              <a:pathLst>
                <a:path extrusionOk="0" h="1890" w="2119">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2"/>
            <p:cNvSpPr/>
            <p:nvPr/>
          </p:nvSpPr>
          <p:spPr>
            <a:xfrm>
              <a:off x="1990238" y="2285925"/>
              <a:ext cx="94500" cy="84275"/>
            </a:xfrm>
            <a:custGeom>
              <a:rect b="b" l="l" r="r" t="t"/>
              <a:pathLst>
                <a:path extrusionOk="0" h="3371" w="378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p:nvPr/>
          </p:nvSpPr>
          <p:spPr>
            <a:xfrm>
              <a:off x="2011013" y="2304450"/>
              <a:ext cx="52950" cy="47225"/>
            </a:xfrm>
            <a:custGeom>
              <a:rect b="b" l="l" r="r" t="t"/>
              <a:pathLst>
                <a:path extrusionOk="0" h="1889" w="2118">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p:nvPr/>
          </p:nvSpPr>
          <p:spPr>
            <a:xfrm>
              <a:off x="1532613" y="2067425"/>
              <a:ext cx="94500" cy="84250"/>
            </a:xfrm>
            <a:custGeom>
              <a:rect b="b" l="l" r="r" t="t"/>
              <a:pathLst>
                <a:path extrusionOk="0" h="3370" w="378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p:nvPr/>
          </p:nvSpPr>
          <p:spPr>
            <a:xfrm>
              <a:off x="1553413" y="2085975"/>
              <a:ext cx="52950" cy="47250"/>
            </a:xfrm>
            <a:custGeom>
              <a:rect b="b" l="l" r="r" t="t"/>
              <a:pathLst>
                <a:path extrusionOk="0" h="1890" w="2118">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633213" y="3885425"/>
              <a:ext cx="94475" cy="84275"/>
            </a:xfrm>
            <a:custGeom>
              <a:rect b="b" l="l" r="r" t="t"/>
              <a:pathLst>
                <a:path extrusionOk="0" h="3371" w="3779">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p:nvPr/>
          </p:nvSpPr>
          <p:spPr>
            <a:xfrm>
              <a:off x="653863" y="3903950"/>
              <a:ext cx="53075" cy="47225"/>
            </a:xfrm>
            <a:custGeom>
              <a:rect b="b" l="l" r="r" t="t"/>
              <a:pathLst>
                <a:path extrusionOk="0" h="1889" w="2123">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2"/>
            <p:cNvSpPr/>
            <p:nvPr/>
          </p:nvSpPr>
          <p:spPr>
            <a:xfrm>
              <a:off x="891488" y="2338175"/>
              <a:ext cx="353350" cy="161300"/>
            </a:xfrm>
            <a:custGeom>
              <a:rect b="b" l="l" r="r" t="t"/>
              <a:pathLst>
                <a:path extrusionOk="0" h="6452" w="14134">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2"/>
            <p:cNvSpPr/>
            <p:nvPr/>
          </p:nvSpPr>
          <p:spPr>
            <a:xfrm>
              <a:off x="941713" y="2374850"/>
              <a:ext cx="33100" cy="47775"/>
            </a:xfrm>
            <a:custGeom>
              <a:rect b="b" l="l" r="r" t="t"/>
              <a:pathLst>
                <a:path extrusionOk="0" h="1911" w="1324">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2"/>
            <p:cNvSpPr/>
            <p:nvPr/>
          </p:nvSpPr>
          <p:spPr>
            <a:xfrm>
              <a:off x="973313" y="2371400"/>
              <a:ext cx="25300" cy="39225"/>
            </a:xfrm>
            <a:custGeom>
              <a:rect b="b" l="l" r="r" t="t"/>
              <a:pathLst>
                <a:path extrusionOk="0" h="1569" w="1012">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2"/>
            <p:cNvSpPr/>
            <p:nvPr/>
          </p:nvSpPr>
          <p:spPr>
            <a:xfrm>
              <a:off x="1003813" y="2362850"/>
              <a:ext cx="28525" cy="39300"/>
            </a:xfrm>
            <a:custGeom>
              <a:rect b="b" l="l" r="r" t="t"/>
              <a:pathLst>
                <a:path extrusionOk="0" h="1572" w="1141">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2"/>
            <p:cNvSpPr/>
            <p:nvPr/>
          </p:nvSpPr>
          <p:spPr>
            <a:xfrm>
              <a:off x="1328188" y="3391125"/>
              <a:ext cx="94550" cy="84250"/>
            </a:xfrm>
            <a:custGeom>
              <a:rect b="b" l="l" r="r" t="t"/>
              <a:pathLst>
                <a:path extrusionOk="0" h="3370" w="3782">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2"/>
            <p:cNvSpPr/>
            <p:nvPr/>
          </p:nvSpPr>
          <p:spPr>
            <a:xfrm>
              <a:off x="1348963" y="3409625"/>
              <a:ext cx="53000" cy="47250"/>
            </a:xfrm>
            <a:custGeom>
              <a:rect b="b" l="l" r="r" t="t"/>
              <a:pathLst>
                <a:path extrusionOk="0" h="1890" w="212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32"/>
          <p:cNvGrpSpPr/>
          <p:nvPr/>
        </p:nvGrpSpPr>
        <p:grpSpPr>
          <a:xfrm rot="401786">
            <a:off x="1610189" y="3211662"/>
            <a:ext cx="1039046" cy="1489737"/>
            <a:chOff x="6224263" y="1126225"/>
            <a:chExt cx="1156125" cy="1657600"/>
          </a:xfrm>
        </p:grpSpPr>
        <p:sp>
          <p:nvSpPr>
            <p:cNvPr id="343" name="Google Shape;343;p32"/>
            <p:cNvSpPr/>
            <p:nvPr/>
          </p:nvSpPr>
          <p:spPr>
            <a:xfrm>
              <a:off x="6534363" y="1126225"/>
              <a:ext cx="426675" cy="954650"/>
            </a:xfrm>
            <a:custGeom>
              <a:rect b="b" l="l" r="r" t="t"/>
              <a:pathLst>
                <a:path extrusionOk="0" h="38186" w="17067">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2"/>
            <p:cNvSpPr/>
            <p:nvPr/>
          </p:nvSpPr>
          <p:spPr>
            <a:xfrm>
              <a:off x="6531963" y="1127100"/>
              <a:ext cx="426675" cy="843725"/>
            </a:xfrm>
            <a:custGeom>
              <a:rect b="b" l="l" r="r" t="t"/>
              <a:pathLst>
                <a:path extrusionOk="0" h="33749" w="17067">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2"/>
            <p:cNvSpPr/>
            <p:nvPr/>
          </p:nvSpPr>
          <p:spPr>
            <a:xfrm>
              <a:off x="6502713" y="1907250"/>
              <a:ext cx="491800" cy="65100"/>
            </a:xfrm>
            <a:custGeom>
              <a:rect b="b" l="l" r="r" t="t"/>
              <a:pathLst>
                <a:path extrusionOk="0" h="2604" w="19672">
                  <a:moveTo>
                    <a:pt x="0" y="0"/>
                  </a:moveTo>
                  <a:lnTo>
                    <a:pt x="0" y="2604"/>
                  </a:lnTo>
                  <a:lnTo>
                    <a:pt x="19672" y="2604"/>
                  </a:lnTo>
                  <a:lnTo>
                    <a:pt x="196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2"/>
            <p:cNvSpPr/>
            <p:nvPr/>
          </p:nvSpPr>
          <p:spPr>
            <a:xfrm>
              <a:off x="6601988" y="1445000"/>
              <a:ext cx="122300" cy="472650"/>
            </a:xfrm>
            <a:custGeom>
              <a:rect b="b" l="l" r="r" t="t"/>
              <a:pathLst>
                <a:path extrusionOk="0" h="18906" w="4892">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2"/>
            <p:cNvSpPr/>
            <p:nvPr/>
          </p:nvSpPr>
          <p:spPr>
            <a:xfrm>
              <a:off x="6575813" y="1405675"/>
              <a:ext cx="75900" cy="75900"/>
            </a:xfrm>
            <a:custGeom>
              <a:rect b="b" l="l" r="r" t="t"/>
              <a:pathLst>
                <a:path extrusionOk="0" h="3036" w="3036">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2"/>
            <p:cNvSpPr/>
            <p:nvPr/>
          </p:nvSpPr>
          <p:spPr>
            <a:xfrm>
              <a:off x="6769038" y="1445975"/>
              <a:ext cx="122300" cy="472625"/>
            </a:xfrm>
            <a:custGeom>
              <a:rect b="b" l="l" r="r" t="t"/>
              <a:pathLst>
                <a:path extrusionOk="0" h="18905" w="4892">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2"/>
            <p:cNvSpPr/>
            <p:nvPr/>
          </p:nvSpPr>
          <p:spPr>
            <a:xfrm>
              <a:off x="6841613" y="1406625"/>
              <a:ext cx="75950" cy="75950"/>
            </a:xfrm>
            <a:custGeom>
              <a:rect b="b" l="l" r="r" t="t"/>
              <a:pathLst>
                <a:path extrusionOk="0" h="3038" w="3038">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2"/>
            <p:cNvSpPr/>
            <p:nvPr/>
          </p:nvSpPr>
          <p:spPr>
            <a:xfrm>
              <a:off x="6873963" y="1595150"/>
              <a:ext cx="50350" cy="45850"/>
            </a:xfrm>
            <a:custGeom>
              <a:rect b="b" l="l" r="r" t="t"/>
              <a:pathLst>
                <a:path extrusionOk="0" h="1834" w="2014">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2"/>
            <p:cNvSpPr/>
            <p:nvPr/>
          </p:nvSpPr>
          <p:spPr>
            <a:xfrm>
              <a:off x="6883163" y="1281750"/>
              <a:ext cx="40850" cy="251875"/>
            </a:xfrm>
            <a:custGeom>
              <a:rect b="b" l="l" r="r" t="t"/>
              <a:pathLst>
                <a:path extrusionOk="0" h="10075" w="1634">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p:nvPr/>
          </p:nvSpPr>
          <p:spPr>
            <a:xfrm>
              <a:off x="6734838" y="1418750"/>
              <a:ext cx="20775" cy="492350"/>
            </a:xfrm>
            <a:custGeom>
              <a:rect b="b" l="l" r="r" t="t"/>
              <a:pathLst>
                <a:path extrusionOk="0" h="19694" w="831">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2"/>
            <p:cNvSpPr/>
            <p:nvPr/>
          </p:nvSpPr>
          <p:spPr>
            <a:xfrm>
              <a:off x="6705888" y="1349300"/>
              <a:ext cx="78400" cy="71400"/>
            </a:xfrm>
            <a:custGeom>
              <a:rect b="b" l="l" r="r" t="t"/>
              <a:pathLst>
                <a:path extrusionOk="0" h="2856" w="3136">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2"/>
            <p:cNvSpPr/>
            <p:nvPr/>
          </p:nvSpPr>
          <p:spPr>
            <a:xfrm>
              <a:off x="6664838" y="2067725"/>
              <a:ext cx="147350" cy="42575"/>
            </a:xfrm>
            <a:custGeom>
              <a:rect b="b" l="l" r="r" t="t"/>
              <a:pathLst>
                <a:path extrusionOk="0" h="1703" w="5894">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2"/>
            <p:cNvSpPr/>
            <p:nvPr/>
          </p:nvSpPr>
          <p:spPr>
            <a:xfrm>
              <a:off x="6664838" y="2139775"/>
              <a:ext cx="147350" cy="42575"/>
            </a:xfrm>
            <a:custGeom>
              <a:rect b="b" l="l" r="r" t="t"/>
              <a:pathLst>
                <a:path extrusionOk="0" h="1703" w="5894">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2"/>
            <p:cNvSpPr/>
            <p:nvPr/>
          </p:nvSpPr>
          <p:spPr>
            <a:xfrm>
              <a:off x="6389988" y="2164600"/>
              <a:ext cx="699075" cy="231950"/>
            </a:xfrm>
            <a:custGeom>
              <a:rect b="b" l="l" r="r" t="t"/>
              <a:pathLst>
                <a:path extrusionOk="0" h="9278" w="27963">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2"/>
            <p:cNvSpPr/>
            <p:nvPr/>
          </p:nvSpPr>
          <p:spPr>
            <a:xfrm>
              <a:off x="6885563" y="2258875"/>
              <a:ext cx="110450" cy="110450"/>
            </a:xfrm>
            <a:custGeom>
              <a:rect b="b" l="l" r="r" t="t"/>
              <a:pathLst>
                <a:path extrusionOk="0" h="4418" w="4418">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2"/>
            <p:cNvSpPr/>
            <p:nvPr/>
          </p:nvSpPr>
          <p:spPr>
            <a:xfrm>
              <a:off x="6444563" y="2290800"/>
              <a:ext cx="248975" cy="64800"/>
            </a:xfrm>
            <a:custGeom>
              <a:rect b="b" l="l" r="r" t="t"/>
              <a:pathLst>
                <a:path extrusionOk="0" h="2592" w="9959">
                  <a:moveTo>
                    <a:pt x="0" y="1"/>
                  </a:moveTo>
                  <a:lnTo>
                    <a:pt x="0" y="2591"/>
                  </a:lnTo>
                  <a:lnTo>
                    <a:pt x="9958" y="2591"/>
                  </a:lnTo>
                  <a:lnTo>
                    <a:pt x="995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2"/>
            <p:cNvSpPr/>
            <p:nvPr/>
          </p:nvSpPr>
          <p:spPr>
            <a:xfrm>
              <a:off x="6447963" y="2232825"/>
              <a:ext cx="64775" cy="30725"/>
            </a:xfrm>
            <a:custGeom>
              <a:rect b="b" l="l" r="r" t="t"/>
              <a:pathLst>
                <a:path extrusionOk="0" h="1229" w="2591">
                  <a:moveTo>
                    <a:pt x="0" y="1"/>
                  </a:moveTo>
                  <a:lnTo>
                    <a:pt x="0" y="1228"/>
                  </a:lnTo>
                  <a:lnTo>
                    <a:pt x="2591" y="1228"/>
                  </a:lnTo>
                  <a:lnTo>
                    <a:pt x="259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2"/>
            <p:cNvSpPr/>
            <p:nvPr/>
          </p:nvSpPr>
          <p:spPr>
            <a:xfrm>
              <a:off x="6363888" y="2251400"/>
              <a:ext cx="233200" cy="229175"/>
            </a:xfrm>
            <a:custGeom>
              <a:rect b="b" l="l" r="r" t="t"/>
              <a:pathLst>
                <a:path extrusionOk="0" h="9167" w="9328">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2"/>
            <p:cNvSpPr/>
            <p:nvPr/>
          </p:nvSpPr>
          <p:spPr>
            <a:xfrm>
              <a:off x="6298888" y="2559200"/>
              <a:ext cx="78825" cy="77800"/>
            </a:xfrm>
            <a:custGeom>
              <a:rect b="b" l="l" r="r" t="t"/>
              <a:pathLst>
                <a:path extrusionOk="0" h="3112" w="3153">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2"/>
            <p:cNvSpPr/>
            <p:nvPr/>
          </p:nvSpPr>
          <p:spPr>
            <a:xfrm>
              <a:off x="6276438"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2"/>
            <p:cNvSpPr/>
            <p:nvPr/>
          </p:nvSpPr>
          <p:spPr>
            <a:xfrm>
              <a:off x="6312588" y="2647850"/>
              <a:ext cx="78775" cy="77775"/>
            </a:xfrm>
            <a:custGeom>
              <a:rect b="b" l="l" r="r" t="t"/>
              <a:pathLst>
                <a:path extrusionOk="0" h="3111" w="3151">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2"/>
            <p:cNvSpPr/>
            <p:nvPr/>
          </p:nvSpPr>
          <p:spPr>
            <a:xfrm>
              <a:off x="6404338" y="2559200"/>
              <a:ext cx="78725" cy="77800"/>
            </a:xfrm>
            <a:custGeom>
              <a:rect b="b" l="l" r="r" t="t"/>
              <a:pathLst>
                <a:path extrusionOk="0" h="3112" w="3149">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2"/>
            <p:cNvSpPr/>
            <p:nvPr/>
          </p:nvSpPr>
          <p:spPr>
            <a:xfrm>
              <a:off x="6402563" y="2640275"/>
              <a:ext cx="105725" cy="10225"/>
            </a:xfrm>
            <a:custGeom>
              <a:rect b="b" l="l" r="r" t="t"/>
              <a:pathLst>
                <a:path extrusionOk="0" h="409" w="4229">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2"/>
            <p:cNvSpPr/>
            <p:nvPr/>
          </p:nvSpPr>
          <p:spPr>
            <a:xfrm>
              <a:off x="6390638" y="2647850"/>
              <a:ext cx="78800" cy="77775"/>
            </a:xfrm>
            <a:custGeom>
              <a:rect b="b" l="l" r="r" t="t"/>
              <a:pathLst>
                <a:path extrusionOk="0" h="3111" w="3152">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2"/>
            <p:cNvSpPr/>
            <p:nvPr/>
          </p:nvSpPr>
          <p:spPr>
            <a:xfrm>
              <a:off x="6388938" y="2643675"/>
              <a:ext cx="10225" cy="105700"/>
            </a:xfrm>
            <a:custGeom>
              <a:rect b="b" l="l" r="r" t="t"/>
              <a:pathLst>
                <a:path extrusionOk="0" h="4228" w="409">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2"/>
            <p:cNvSpPr/>
            <p:nvPr/>
          </p:nvSpPr>
          <p:spPr>
            <a:xfrm>
              <a:off x="6224263" y="2492250"/>
              <a:ext cx="331750" cy="291575"/>
            </a:xfrm>
            <a:custGeom>
              <a:rect b="b" l="l" r="r" t="t"/>
              <a:pathLst>
                <a:path extrusionOk="0" h="11663" w="1327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2"/>
            <p:cNvSpPr/>
            <p:nvPr/>
          </p:nvSpPr>
          <p:spPr>
            <a:xfrm>
              <a:off x="6368463" y="2442950"/>
              <a:ext cx="47750" cy="181150"/>
            </a:xfrm>
            <a:custGeom>
              <a:rect b="b" l="l" r="r" t="t"/>
              <a:pathLst>
                <a:path extrusionOk="0" h="7246" w="191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2"/>
            <p:cNvSpPr/>
            <p:nvPr/>
          </p:nvSpPr>
          <p:spPr>
            <a:xfrm>
              <a:off x="6362838" y="2431000"/>
              <a:ext cx="56425" cy="56425"/>
            </a:xfrm>
            <a:custGeom>
              <a:rect b="b" l="l" r="r" t="t"/>
              <a:pathLst>
                <a:path extrusionOk="0" h="2257" w="2257">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2"/>
            <p:cNvSpPr/>
            <p:nvPr/>
          </p:nvSpPr>
          <p:spPr>
            <a:xfrm>
              <a:off x="6361638"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2"/>
            <p:cNvSpPr/>
            <p:nvPr/>
          </p:nvSpPr>
          <p:spPr>
            <a:xfrm>
              <a:off x="7029513" y="2282650"/>
              <a:ext cx="219525" cy="215750"/>
            </a:xfrm>
            <a:custGeom>
              <a:rect b="b" l="l" r="r" t="t"/>
              <a:pathLst>
                <a:path extrusionOk="0" h="8630" w="8781">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2"/>
            <p:cNvSpPr/>
            <p:nvPr/>
          </p:nvSpPr>
          <p:spPr>
            <a:xfrm>
              <a:off x="7235988" y="2572400"/>
              <a:ext cx="74125" cy="73225"/>
            </a:xfrm>
            <a:custGeom>
              <a:rect b="b" l="l" r="r" t="t"/>
              <a:pathLst>
                <a:path extrusionOk="0" h="2929" w="2965">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2"/>
            <p:cNvSpPr/>
            <p:nvPr/>
          </p:nvSpPr>
          <p:spPr>
            <a:xfrm>
              <a:off x="7231838" y="2648675"/>
              <a:ext cx="99575" cy="9700"/>
            </a:xfrm>
            <a:custGeom>
              <a:rect b="b" l="l" r="r" t="t"/>
              <a:pathLst>
                <a:path extrusionOk="0" h="388" w="3983">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2"/>
            <p:cNvSpPr/>
            <p:nvPr/>
          </p:nvSpPr>
          <p:spPr>
            <a:xfrm>
              <a:off x="7223163" y="2655875"/>
              <a:ext cx="74150" cy="73200"/>
            </a:xfrm>
            <a:custGeom>
              <a:rect b="b" l="l" r="r" t="t"/>
              <a:pathLst>
                <a:path extrusionOk="0" h="2928" w="2966">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2"/>
            <p:cNvSpPr/>
            <p:nvPr/>
          </p:nvSpPr>
          <p:spPr>
            <a:xfrm>
              <a:off x="7136788" y="2572400"/>
              <a:ext cx="74175" cy="73225"/>
            </a:xfrm>
            <a:custGeom>
              <a:rect b="b" l="l" r="r" t="t"/>
              <a:pathLst>
                <a:path extrusionOk="0" h="2929" w="2967">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2"/>
            <p:cNvSpPr/>
            <p:nvPr/>
          </p:nvSpPr>
          <p:spPr>
            <a:xfrm>
              <a:off x="7113038" y="2648675"/>
              <a:ext cx="99550" cy="9700"/>
            </a:xfrm>
            <a:custGeom>
              <a:rect b="b" l="l" r="r" t="t"/>
              <a:pathLst>
                <a:path extrusionOk="0" h="388" w="3982">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7149638" y="2655875"/>
              <a:ext cx="74125" cy="73200"/>
            </a:xfrm>
            <a:custGeom>
              <a:rect b="b" l="l" r="r" t="t"/>
              <a:pathLst>
                <a:path extrusionOk="0" h="2928" w="2965">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2"/>
            <p:cNvSpPr/>
            <p:nvPr/>
          </p:nvSpPr>
          <p:spPr>
            <a:xfrm>
              <a:off x="7215788" y="2651875"/>
              <a:ext cx="9675" cy="99575"/>
            </a:xfrm>
            <a:custGeom>
              <a:rect b="b" l="l" r="r" t="t"/>
              <a:pathLst>
                <a:path extrusionOk="0" h="3983" w="387">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2"/>
            <p:cNvSpPr/>
            <p:nvPr/>
          </p:nvSpPr>
          <p:spPr>
            <a:xfrm>
              <a:off x="7068138" y="2509350"/>
              <a:ext cx="312250" cy="274450"/>
            </a:xfrm>
            <a:custGeom>
              <a:rect b="b" l="l" r="r" t="t"/>
              <a:pathLst>
                <a:path extrusionOk="0" h="10978" w="1249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2"/>
            <p:cNvSpPr/>
            <p:nvPr/>
          </p:nvSpPr>
          <p:spPr>
            <a:xfrm>
              <a:off x="7199738" y="2462975"/>
              <a:ext cx="44975" cy="170525"/>
            </a:xfrm>
            <a:custGeom>
              <a:rect b="b" l="l" r="r" t="t"/>
              <a:pathLst>
                <a:path extrusionOk="0" h="6821" w="1799">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2"/>
            <p:cNvSpPr/>
            <p:nvPr/>
          </p:nvSpPr>
          <p:spPr>
            <a:xfrm>
              <a:off x="7196838" y="2451700"/>
              <a:ext cx="53125" cy="53125"/>
            </a:xfrm>
            <a:custGeom>
              <a:rect b="b" l="l" r="r" t="t"/>
              <a:pathLst>
                <a:path extrusionOk="0" h="2125" w="2125">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7191188" y="2614900"/>
              <a:ext cx="59925" cy="59925"/>
            </a:xfrm>
            <a:custGeom>
              <a:rect b="b" l="l" r="r" t="t"/>
              <a:pathLst>
                <a:path extrusionOk="0" h="2397" w="2397">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2"/>
            <p:cNvSpPr/>
            <p:nvPr/>
          </p:nvSpPr>
          <p:spPr>
            <a:xfrm>
              <a:off x="6769013" y="2248025"/>
              <a:ext cx="39325" cy="198775"/>
            </a:xfrm>
            <a:custGeom>
              <a:rect b="b" l="l" r="r" t="t"/>
              <a:pathLst>
                <a:path extrusionOk="0" h="7951" w="1573">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2"/>
            <p:cNvSpPr/>
            <p:nvPr/>
          </p:nvSpPr>
          <p:spPr>
            <a:xfrm>
              <a:off x="6695038" y="2559200"/>
              <a:ext cx="78750" cy="77800"/>
            </a:xfrm>
            <a:custGeom>
              <a:rect b="b" l="l" r="r" t="t"/>
              <a:pathLst>
                <a:path extrusionOk="0" h="3112" w="315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2"/>
            <p:cNvSpPr/>
            <p:nvPr/>
          </p:nvSpPr>
          <p:spPr>
            <a:xfrm>
              <a:off x="6672513"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2"/>
            <p:cNvSpPr/>
            <p:nvPr/>
          </p:nvSpPr>
          <p:spPr>
            <a:xfrm>
              <a:off x="6708663" y="2647850"/>
              <a:ext cx="78775" cy="77775"/>
            </a:xfrm>
            <a:custGeom>
              <a:rect b="b" l="l" r="r" t="t"/>
              <a:pathLst>
                <a:path extrusionOk="0" h="3111" w="3151">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6800413" y="2559200"/>
              <a:ext cx="78775" cy="77800"/>
            </a:xfrm>
            <a:custGeom>
              <a:rect b="b" l="l" r="r" t="t"/>
              <a:pathLst>
                <a:path extrusionOk="0" h="3112" w="3151">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2"/>
            <p:cNvSpPr/>
            <p:nvPr/>
          </p:nvSpPr>
          <p:spPr>
            <a:xfrm>
              <a:off x="6798688" y="2640275"/>
              <a:ext cx="105700" cy="10225"/>
            </a:xfrm>
            <a:custGeom>
              <a:rect b="b" l="l" r="r" t="t"/>
              <a:pathLst>
                <a:path extrusionOk="0" h="409" w="4228">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2"/>
            <p:cNvSpPr/>
            <p:nvPr/>
          </p:nvSpPr>
          <p:spPr>
            <a:xfrm>
              <a:off x="6786788" y="2647850"/>
              <a:ext cx="78775" cy="77775"/>
            </a:xfrm>
            <a:custGeom>
              <a:rect b="b" l="l" r="r" t="t"/>
              <a:pathLst>
                <a:path extrusionOk="0" h="3111" w="3151">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2"/>
            <p:cNvSpPr/>
            <p:nvPr/>
          </p:nvSpPr>
          <p:spPr>
            <a:xfrm>
              <a:off x="6785063" y="2643675"/>
              <a:ext cx="10225" cy="105700"/>
            </a:xfrm>
            <a:custGeom>
              <a:rect b="b" l="l" r="r" t="t"/>
              <a:pathLst>
                <a:path extrusionOk="0" h="4228" w="409">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2"/>
            <p:cNvSpPr/>
            <p:nvPr/>
          </p:nvSpPr>
          <p:spPr>
            <a:xfrm>
              <a:off x="6620363" y="2492250"/>
              <a:ext cx="331775" cy="291575"/>
            </a:xfrm>
            <a:custGeom>
              <a:rect b="b" l="l" r="r" t="t"/>
              <a:pathLst>
                <a:path extrusionOk="0" h="11663" w="13271">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2"/>
            <p:cNvSpPr/>
            <p:nvPr/>
          </p:nvSpPr>
          <p:spPr>
            <a:xfrm>
              <a:off x="6764538" y="2442950"/>
              <a:ext cx="47775" cy="181150"/>
            </a:xfrm>
            <a:custGeom>
              <a:rect b="b" l="l" r="r" t="t"/>
              <a:pathLst>
                <a:path extrusionOk="0" h="7246" w="1911">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2"/>
            <p:cNvSpPr/>
            <p:nvPr/>
          </p:nvSpPr>
          <p:spPr>
            <a:xfrm>
              <a:off x="6758963" y="2431000"/>
              <a:ext cx="56450" cy="56425"/>
            </a:xfrm>
            <a:custGeom>
              <a:rect b="b" l="l" r="r" t="t"/>
              <a:pathLst>
                <a:path extrusionOk="0" h="2257" w="2258">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2"/>
            <p:cNvSpPr/>
            <p:nvPr/>
          </p:nvSpPr>
          <p:spPr>
            <a:xfrm>
              <a:off x="6757713"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2"/>
            <p:cNvSpPr/>
            <p:nvPr/>
          </p:nvSpPr>
          <p:spPr>
            <a:xfrm>
              <a:off x="6579038" y="1203475"/>
              <a:ext cx="66775" cy="51825"/>
            </a:xfrm>
            <a:custGeom>
              <a:rect b="b" l="l" r="r" t="t"/>
              <a:pathLst>
                <a:path extrusionOk="0" h="2073" w="2671">
                  <a:moveTo>
                    <a:pt x="1336" y="0"/>
                  </a:moveTo>
                  <a:cubicBezTo>
                    <a:pt x="2" y="2"/>
                    <a:pt x="0" y="2073"/>
                    <a:pt x="1336" y="2073"/>
                  </a:cubicBezTo>
                  <a:cubicBezTo>
                    <a:pt x="2668" y="2073"/>
                    <a:pt x="2671"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2"/>
            <p:cNvSpPr/>
            <p:nvPr/>
          </p:nvSpPr>
          <p:spPr>
            <a:xfrm>
              <a:off x="6665963" y="1249275"/>
              <a:ext cx="50100" cy="38900"/>
            </a:xfrm>
            <a:custGeom>
              <a:rect b="b" l="l" r="r" t="t"/>
              <a:pathLst>
                <a:path extrusionOk="0" h="1556" w="2004">
                  <a:moveTo>
                    <a:pt x="1002" y="1"/>
                  </a:moveTo>
                  <a:cubicBezTo>
                    <a:pt x="2" y="1"/>
                    <a:pt x="1" y="1556"/>
                    <a:pt x="1002" y="1556"/>
                  </a:cubicBezTo>
                  <a:cubicBezTo>
                    <a:pt x="2002" y="1556"/>
                    <a:pt x="2004" y="1"/>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2"/>
            <p:cNvSpPr/>
            <p:nvPr/>
          </p:nvSpPr>
          <p:spPr>
            <a:xfrm>
              <a:off x="6873263" y="2047225"/>
              <a:ext cx="45975" cy="38825"/>
            </a:xfrm>
            <a:custGeom>
              <a:rect b="b" l="l" r="r" t="t"/>
              <a:pathLst>
                <a:path extrusionOk="0" h="1553" w="1839">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9" name="Google Shape;399;p32"/>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00" name="Google Shape;400;p32"/>
          <p:cNvGrpSpPr/>
          <p:nvPr/>
        </p:nvGrpSpPr>
        <p:grpSpPr>
          <a:xfrm>
            <a:off x="372025" y="321975"/>
            <a:ext cx="8400000" cy="4503300"/>
            <a:chOff x="372025" y="321975"/>
            <a:chExt cx="8400000" cy="4503300"/>
          </a:xfrm>
        </p:grpSpPr>
        <p:grpSp>
          <p:nvGrpSpPr>
            <p:cNvPr id="401" name="Google Shape;401;p32"/>
            <p:cNvGrpSpPr/>
            <p:nvPr/>
          </p:nvGrpSpPr>
          <p:grpSpPr>
            <a:xfrm>
              <a:off x="372025" y="321975"/>
              <a:ext cx="8400000" cy="4503300"/>
              <a:chOff x="372025" y="321975"/>
              <a:chExt cx="8400000" cy="4503300"/>
            </a:xfrm>
          </p:grpSpPr>
          <p:sp>
            <p:nvSpPr>
              <p:cNvPr id="402" name="Google Shape;402;p32"/>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32"/>
              <p:cNvGrpSpPr/>
              <p:nvPr/>
            </p:nvGrpSpPr>
            <p:grpSpPr>
              <a:xfrm>
                <a:off x="372025" y="321975"/>
                <a:ext cx="8400000" cy="4499700"/>
                <a:chOff x="372025" y="321975"/>
                <a:chExt cx="8400000" cy="4499700"/>
              </a:xfrm>
            </p:grpSpPr>
            <p:sp>
              <p:nvSpPr>
                <p:cNvPr id="404" name="Google Shape;404;p3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2"/>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0" name="Google Shape;410;p32"/>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411" name="Google Shape;411;p32"/>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412" name="Google Shape;412;p32"/>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413" name="Google Shape;413;p32"/>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414" name="Google Shape;414;p32"/>
          <p:cNvSpPr txBox="1"/>
          <p:nvPr>
            <p:ph idx="3" type="subTitle"/>
          </p:nvPr>
        </p:nvSpPr>
        <p:spPr>
          <a:xfrm>
            <a:off x="1359525" y="2108625"/>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15" name="Google Shape;415;p32"/>
          <p:cNvSpPr txBox="1"/>
          <p:nvPr>
            <p:ph idx="4" type="subTitle"/>
          </p:nvPr>
        </p:nvSpPr>
        <p:spPr>
          <a:xfrm>
            <a:off x="4876875" y="3969050"/>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16" name="Google Shape;416;p3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17" name="Shape 417"/>
        <p:cNvGrpSpPr/>
        <p:nvPr/>
      </p:nvGrpSpPr>
      <p:grpSpPr>
        <a:xfrm>
          <a:off x="0" y="0"/>
          <a:ext cx="0" cy="0"/>
          <a:chOff x="0" y="0"/>
          <a:chExt cx="0" cy="0"/>
        </a:xfrm>
      </p:grpSpPr>
      <p:pic>
        <p:nvPicPr>
          <p:cNvPr id="418" name="Google Shape;418;p33"/>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19" name="Google Shape;419;p33"/>
          <p:cNvGrpSpPr/>
          <p:nvPr/>
        </p:nvGrpSpPr>
        <p:grpSpPr>
          <a:xfrm>
            <a:off x="372025" y="321975"/>
            <a:ext cx="8400000" cy="4503300"/>
            <a:chOff x="372025" y="321975"/>
            <a:chExt cx="8400000" cy="4503300"/>
          </a:xfrm>
        </p:grpSpPr>
        <p:grpSp>
          <p:nvGrpSpPr>
            <p:cNvPr id="420" name="Google Shape;420;p33"/>
            <p:cNvGrpSpPr/>
            <p:nvPr/>
          </p:nvGrpSpPr>
          <p:grpSpPr>
            <a:xfrm>
              <a:off x="372025" y="321975"/>
              <a:ext cx="8400000" cy="4503300"/>
              <a:chOff x="372025" y="321975"/>
              <a:chExt cx="8400000" cy="4503300"/>
            </a:xfrm>
          </p:grpSpPr>
          <p:sp>
            <p:nvSpPr>
              <p:cNvPr id="421" name="Google Shape;421;p33"/>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2" name="Google Shape;422;p33"/>
              <p:cNvGrpSpPr/>
              <p:nvPr/>
            </p:nvGrpSpPr>
            <p:grpSpPr>
              <a:xfrm>
                <a:off x="372025" y="321975"/>
                <a:ext cx="8400000" cy="4499700"/>
                <a:chOff x="372025" y="321975"/>
                <a:chExt cx="8400000" cy="4499700"/>
              </a:xfrm>
            </p:grpSpPr>
            <p:sp>
              <p:nvSpPr>
                <p:cNvPr id="423" name="Google Shape;423;p3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9" name="Google Shape;429;p33"/>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430" name="Google Shape;430;p33"/>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431" name="Google Shape;431;p3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2" name="Google Shape;432;p33"/>
          <p:cNvSpPr txBox="1"/>
          <p:nvPr>
            <p:ph idx="2" type="title"/>
          </p:nvPr>
        </p:nvSpPr>
        <p:spPr>
          <a:xfrm>
            <a:off x="720000"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3" name="Google Shape;433;p33"/>
          <p:cNvSpPr txBox="1"/>
          <p:nvPr>
            <p:ph idx="1" type="subTitle"/>
          </p:nvPr>
        </p:nvSpPr>
        <p:spPr>
          <a:xfrm>
            <a:off x="720000"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34" name="Google Shape;434;p33"/>
          <p:cNvSpPr txBox="1"/>
          <p:nvPr>
            <p:ph idx="3" type="title"/>
          </p:nvPr>
        </p:nvSpPr>
        <p:spPr>
          <a:xfrm>
            <a:off x="3419269"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5" name="Google Shape;435;p33"/>
          <p:cNvSpPr txBox="1"/>
          <p:nvPr>
            <p:ph idx="4" type="subTitle"/>
          </p:nvPr>
        </p:nvSpPr>
        <p:spPr>
          <a:xfrm>
            <a:off x="3419271"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36" name="Google Shape;436;p33"/>
          <p:cNvSpPr txBox="1"/>
          <p:nvPr>
            <p:ph idx="5" type="title"/>
          </p:nvPr>
        </p:nvSpPr>
        <p:spPr>
          <a:xfrm>
            <a:off x="720000"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7" name="Google Shape;437;p33"/>
          <p:cNvSpPr txBox="1"/>
          <p:nvPr>
            <p:ph idx="6" type="subTitle"/>
          </p:nvPr>
        </p:nvSpPr>
        <p:spPr>
          <a:xfrm>
            <a:off x="720000"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38" name="Google Shape;438;p33"/>
          <p:cNvSpPr txBox="1"/>
          <p:nvPr>
            <p:ph idx="7" type="title"/>
          </p:nvPr>
        </p:nvSpPr>
        <p:spPr>
          <a:xfrm>
            <a:off x="3419269"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39" name="Google Shape;439;p33"/>
          <p:cNvSpPr txBox="1"/>
          <p:nvPr>
            <p:ph idx="8" type="subTitle"/>
          </p:nvPr>
        </p:nvSpPr>
        <p:spPr>
          <a:xfrm>
            <a:off x="3419271"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40" name="Google Shape;440;p33"/>
          <p:cNvSpPr txBox="1"/>
          <p:nvPr>
            <p:ph idx="9" type="title"/>
          </p:nvPr>
        </p:nvSpPr>
        <p:spPr>
          <a:xfrm>
            <a:off x="6118545"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41" name="Google Shape;441;p33"/>
          <p:cNvSpPr txBox="1"/>
          <p:nvPr>
            <p:ph idx="13" type="subTitle"/>
          </p:nvPr>
        </p:nvSpPr>
        <p:spPr>
          <a:xfrm>
            <a:off x="6118549"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42" name="Google Shape;442;p33"/>
          <p:cNvSpPr txBox="1"/>
          <p:nvPr>
            <p:ph idx="14" type="title"/>
          </p:nvPr>
        </p:nvSpPr>
        <p:spPr>
          <a:xfrm>
            <a:off x="6118545"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43" name="Google Shape;443;p33"/>
          <p:cNvSpPr txBox="1"/>
          <p:nvPr>
            <p:ph idx="15" type="subTitle"/>
          </p:nvPr>
        </p:nvSpPr>
        <p:spPr>
          <a:xfrm>
            <a:off x="6118550"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1">
    <p:bg>
      <p:bgPr>
        <a:solidFill>
          <a:schemeClr val="accent4"/>
        </a:solidFill>
      </p:bgPr>
    </p:bg>
    <p:spTree>
      <p:nvGrpSpPr>
        <p:cNvPr id="444" name="Shape 444"/>
        <p:cNvGrpSpPr/>
        <p:nvPr/>
      </p:nvGrpSpPr>
      <p:grpSpPr>
        <a:xfrm>
          <a:off x="0" y="0"/>
          <a:ext cx="0" cy="0"/>
          <a:chOff x="0" y="0"/>
          <a:chExt cx="0" cy="0"/>
        </a:xfrm>
      </p:grpSpPr>
      <p:pic>
        <p:nvPicPr>
          <p:cNvPr id="445" name="Google Shape;445;p3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46" name="Google Shape;446;p34"/>
          <p:cNvGrpSpPr/>
          <p:nvPr/>
        </p:nvGrpSpPr>
        <p:grpSpPr>
          <a:xfrm>
            <a:off x="372025" y="321975"/>
            <a:ext cx="8400000" cy="4499700"/>
            <a:chOff x="372025" y="321975"/>
            <a:chExt cx="8400000" cy="4499700"/>
          </a:xfrm>
        </p:grpSpPr>
        <p:sp>
          <p:nvSpPr>
            <p:cNvPr id="447" name="Google Shape;447;p34"/>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4"/>
            <p:cNvSpPr/>
            <p:nvPr/>
          </p:nvSpPr>
          <p:spPr>
            <a:xfrm>
              <a:off x="372025" y="321975"/>
              <a:ext cx="8400000" cy="2181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4"/>
            <p:cNvSpPr/>
            <p:nvPr/>
          </p:nvSpPr>
          <p:spPr>
            <a:xfrm>
              <a:off x="4864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4"/>
            <p:cNvSpPr/>
            <p:nvPr/>
          </p:nvSpPr>
          <p:spPr>
            <a:xfrm>
              <a:off x="66990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4"/>
            <p:cNvSpPr/>
            <p:nvPr/>
          </p:nvSpPr>
          <p:spPr>
            <a:xfrm>
              <a:off x="8533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 name="Google Shape;452;p34"/>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3" name="Google Shape;453;p34"/>
          <p:cNvGrpSpPr/>
          <p:nvPr/>
        </p:nvGrpSpPr>
        <p:grpSpPr>
          <a:xfrm>
            <a:off x="371330" y="4054252"/>
            <a:ext cx="8400431" cy="767401"/>
            <a:chOff x="4122825" y="2769975"/>
            <a:chExt cx="4390775" cy="1934950"/>
          </a:xfrm>
        </p:grpSpPr>
        <p:sp>
          <p:nvSpPr>
            <p:cNvPr id="454" name="Google Shape;454;p3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 name="Google Shape;477;p34"/>
          <p:cNvGrpSpPr/>
          <p:nvPr/>
        </p:nvGrpSpPr>
        <p:grpSpPr>
          <a:xfrm flipH="1" rot="10800000">
            <a:off x="371330" y="539955"/>
            <a:ext cx="8400431" cy="767401"/>
            <a:chOff x="4122825" y="2769975"/>
            <a:chExt cx="4390775" cy="1934950"/>
          </a:xfrm>
        </p:grpSpPr>
        <p:sp>
          <p:nvSpPr>
            <p:cNvPr id="478" name="Google Shape;478;p3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34"/>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2" name="Google Shape;502;p34"/>
          <p:cNvSpPr txBox="1"/>
          <p:nvPr>
            <p:ph type="title"/>
          </p:nvPr>
        </p:nvSpPr>
        <p:spPr>
          <a:xfrm>
            <a:off x="720150" y="1431300"/>
            <a:ext cx="7704000" cy="16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3" name="Shape 503"/>
        <p:cNvGrpSpPr/>
        <p:nvPr/>
      </p:nvGrpSpPr>
      <p:grpSpPr>
        <a:xfrm>
          <a:off x="0" y="0"/>
          <a:ext cx="0" cy="0"/>
          <a:chOff x="0" y="0"/>
          <a:chExt cx="0" cy="0"/>
        </a:xfrm>
      </p:grpSpPr>
      <p:pic>
        <p:nvPicPr>
          <p:cNvPr id="504" name="Google Shape;504;p35"/>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05" name="Google Shape;505;p35"/>
          <p:cNvGrpSpPr/>
          <p:nvPr/>
        </p:nvGrpSpPr>
        <p:grpSpPr>
          <a:xfrm>
            <a:off x="372025" y="321975"/>
            <a:ext cx="8400000" cy="4503300"/>
            <a:chOff x="372025" y="321975"/>
            <a:chExt cx="8400000" cy="4503300"/>
          </a:xfrm>
        </p:grpSpPr>
        <p:grpSp>
          <p:nvGrpSpPr>
            <p:cNvPr id="506" name="Google Shape;506;p35"/>
            <p:cNvGrpSpPr/>
            <p:nvPr/>
          </p:nvGrpSpPr>
          <p:grpSpPr>
            <a:xfrm>
              <a:off x="372025" y="321975"/>
              <a:ext cx="8400000" cy="4503300"/>
              <a:chOff x="372025" y="321975"/>
              <a:chExt cx="8400000" cy="4503300"/>
            </a:xfrm>
          </p:grpSpPr>
          <p:sp>
            <p:nvSpPr>
              <p:cNvPr id="507" name="Google Shape;507;p35"/>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35"/>
              <p:cNvGrpSpPr/>
              <p:nvPr/>
            </p:nvGrpSpPr>
            <p:grpSpPr>
              <a:xfrm>
                <a:off x="372025" y="321975"/>
                <a:ext cx="8400000" cy="4499700"/>
                <a:chOff x="372025" y="321975"/>
                <a:chExt cx="8400000" cy="4499700"/>
              </a:xfrm>
            </p:grpSpPr>
            <p:sp>
              <p:nvSpPr>
                <p:cNvPr id="509" name="Google Shape;509;p35"/>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5"/>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5"/>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5"/>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5"/>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5"/>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5" name="Google Shape;515;p35"/>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516" name="Google Shape;516;p35"/>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517" name="Google Shape;517;p3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8" name="Google Shape;518;p35"/>
          <p:cNvSpPr txBox="1"/>
          <p:nvPr>
            <p:ph idx="1" type="subTitle"/>
          </p:nvPr>
        </p:nvSpPr>
        <p:spPr>
          <a:xfrm>
            <a:off x="1383650" y="2639606"/>
            <a:ext cx="2907600" cy="1052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19" name="Shape 519"/>
        <p:cNvGrpSpPr/>
        <p:nvPr/>
      </p:nvGrpSpPr>
      <p:grpSpPr>
        <a:xfrm>
          <a:off x="0" y="0"/>
          <a:ext cx="0" cy="0"/>
          <a:chOff x="0" y="0"/>
          <a:chExt cx="0" cy="0"/>
        </a:xfrm>
      </p:grpSpPr>
      <p:pic>
        <p:nvPicPr>
          <p:cNvPr id="520" name="Google Shape;520;p36"/>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521" name="Google Shape;521;p36"/>
          <p:cNvSpPr/>
          <p:nvPr/>
        </p:nvSpPr>
        <p:spPr>
          <a:xfrm>
            <a:off x="372375" y="324675"/>
            <a:ext cx="8394900" cy="4500600"/>
          </a:xfrm>
          <a:prstGeom prst="rect">
            <a:avLst/>
          </a:prstGeom>
          <a:solidFill>
            <a:srgbClr val="7C7C7C">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2" name="Google Shape;522;p36"/>
          <p:cNvGrpSpPr/>
          <p:nvPr/>
        </p:nvGrpSpPr>
        <p:grpSpPr>
          <a:xfrm>
            <a:off x="372025" y="321975"/>
            <a:ext cx="8400000" cy="4499700"/>
            <a:chOff x="372025" y="321975"/>
            <a:chExt cx="8400000" cy="4499700"/>
          </a:xfrm>
        </p:grpSpPr>
        <p:sp>
          <p:nvSpPr>
            <p:cNvPr id="523" name="Google Shape;523;p36"/>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6"/>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6"/>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6"/>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6"/>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6"/>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9" name="Google Shape;529;p36"/>
            <p:cNvCxnSpPr/>
            <p:nvPr/>
          </p:nvCxnSpPr>
          <p:spPr>
            <a:xfrm>
              <a:off x="7498375" y="431000"/>
              <a:ext cx="1039500" cy="0"/>
            </a:xfrm>
            <a:prstGeom prst="straightConnector1">
              <a:avLst/>
            </a:prstGeom>
            <a:noFill/>
            <a:ln cap="flat" cmpd="sng" w="9525">
              <a:solidFill>
                <a:schemeClr val="accent6"/>
              </a:solidFill>
              <a:prstDash val="solid"/>
              <a:round/>
              <a:headEnd len="sm" w="sm" type="none"/>
              <a:tailEnd len="sm" w="sm" type="none"/>
            </a:ln>
          </p:spPr>
        </p:cxnSp>
      </p:grpSp>
      <p:sp>
        <p:nvSpPr>
          <p:cNvPr id="530" name="Google Shape;530;p36"/>
          <p:cNvSpPr txBox="1"/>
          <p:nvPr>
            <p:ph type="title"/>
          </p:nvPr>
        </p:nvSpPr>
        <p:spPr>
          <a:xfrm>
            <a:off x="720000" y="936725"/>
            <a:ext cx="5025300" cy="132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1pPr>
            <a:lvl2pPr lvl="1"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2pPr>
            <a:lvl3pPr lvl="2"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3pPr>
            <a:lvl4pPr lvl="3"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4pPr>
            <a:lvl5pPr lvl="4"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5pPr>
            <a:lvl6pPr lvl="5"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6pPr>
            <a:lvl7pPr lvl="6"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7pPr>
            <a:lvl8pPr lvl="7"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8pPr>
            <a:lvl9pPr lvl="8"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9pPr>
          </a:lstStyle>
          <a:p/>
        </p:txBody>
      </p:sp>
      <p:sp>
        <p:nvSpPr>
          <p:cNvPr id="7" name="Google Shape;7;p27"/>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1pPr>
            <a:lvl2pPr indent="-317500" lvl="1" marL="9144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00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
          <p:cNvSpPr txBox="1"/>
          <p:nvPr>
            <p:ph type="ctrTitle"/>
          </p:nvPr>
        </p:nvSpPr>
        <p:spPr>
          <a:xfrm>
            <a:off x="1319275" y="590075"/>
            <a:ext cx="6505500" cy="240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Zen Dots"/>
                <a:ea typeface="Zen Dots"/>
                <a:cs typeface="Zen Dots"/>
                <a:sym typeface="Zen Dots"/>
              </a:rPr>
              <a:t> </a:t>
            </a:r>
            <a:r>
              <a:rPr b="1" lang="en" sz="4800"/>
              <a:t>Video Summarization</a:t>
            </a:r>
            <a:br>
              <a:rPr lang="en"/>
            </a:br>
            <a:r>
              <a:rPr lang="en" sz="2800">
                <a:solidFill>
                  <a:schemeClr val="dk2"/>
                </a:solidFill>
                <a:latin typeface="Zen Dots"/>
                <a:ea typeface="Zen Dots"/>
                <a:cs typeface="Zen Dots"/>
                <a:sym typeface="Zen Dots"/>
              </a:rPr>
              <a:t>Team 11</a:t>
            </a:r>
            <a:endParaRPr sz="2800">
              <a:solidFill>
                <a:schemeClr val="dk2"/>
              </a:solidFill>
              <a:latin typeface="Zen Dots"/>
              <a:ea typeface="Zen Dots"/>
              <a:cs typeface="Zen Dots"/>
              <a:sym typeface="Zen Dot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
          <p:cNvSpPr/>
          <p:nvPr/>
        </p:nvSpPr>
        <p:spPr>
          <a:xfrm>
            <a:off x="1383650" y="2639600"/>
            <a:ext cx="2907600" cy="1052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Pure NLTK</a:t>
            </a:r>
            <a:r>
              <a:rPr lang="en"/>
              <a:t> Algorithm</a:t>
            </a:r>
            <a:endParaRPr/>
          </a:p>
        </p:txBody>
      </p:sp>
      <p:sp>
        <p:nvSpPr>
          <p:cNvPr id="1043" name="Google Shape;1043;p10"/>
          <p:cNvSpPr txBox="1"/>
          <p:nvPr>
            <p:ph idx="1" type="subTitle"/>
          </p:nvPr>
        </p:nvSpPr>
        <p:spPr>
          <a:xfrm>
            <a:off x="1383650" y="2639606"/>
            <a:ext cx="2907600" cy="1052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The Algorithm employs a straightforward approach by assigning importance scores to sentences based on the frequency of non-stop words. </a:t>
            </a:r>
            <a:endParaRPr sz="1200"/>
          </a:p>
        </p:txBody>
      </p:sp>
      <p:sp>
        <p:nvSpPr>
          <p:cNvPr id="1044" name="Google Shape;1044;p10"/>
          <p:cNvSpPr/>
          <p:nvPr/>
        </p:nvSpPr>
        <p:spPr>
          <a:xfrm>
            <a:off x="1383650" y="2421500"/>
            <a:ext cx="29076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5" name="Google Shape;1045;p10"/>
          <p:cNvGrpSpPr/>
          <p:nvPr/>
        </p:nvGrpSpPr>
        <p:grpSpPr>
          <a:xfrm>
            <a:off x="4498694" y="1443314"/>
            <a:ext cx="4051172" cy="3207934"/>
            <a:chOff x="5072850" y="1998050"/>
            <a:chExt cx="2813400" cy="2227800"/>
          </a:xfrm>
        </p:grpSpPr>
        <p:sp>
          <p:nvSpPr>
            <p:cNvPr id="1046" name="Google Shape;1046;p10"/>
            <p:cNvSpPr/>
            <p:nvPr/>
          </p:nvSpPr>
          <p:spPr>
            <a:xfrm>
              <a:off x="5072850" y="2216150"/>
              <a:ext cx="2813400" cy="200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0"/>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10"/>
          <p:cNvGrpSpPr/>
          <p:nvPr/>
        </p:nvGrpSpPr>
        <p:grpSpPr>
          <a:xfrm>
            <a:off x="4666909" y="1278989"/>
            <a:ext cx="4051169" cy="314054"/>
            <a:chOff x="1290775" y="1427525"/>
            <a:chExt cx="2813400" cy="218100"/>
          </a:xfrm>
        </p:grpSpPr>
        <p:sp>
          <p:nvSpPr>
            <p:cNvPr id="1049" name="Google Shape;1049;p10"/>
            <p:cNvSpPr/>
            <p:nvPr/>
          </p:nvSpPr>
          <p:spPr>
            <a:xfrm>
              <a:off x="1290775" y="1427525"/>
              <a:ext cx="2813400" cy="21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0"/>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0"/>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0"/>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53" name="Google Shape;1053;p10"/>
          <p:cNvPicPr preferRelativeResize="0"/>
          <p:nvPr/>
        </p:nvPicPr>
        <p:blipFill rotWithShape="1">
          <a:blip r:embed="rId3">
            <a:alphaModFix/>
          </a:blip>
          <a:srcRect b="0" l="0" r="0" t="0"/>
          <a:stretch/>
        </p:blipFill>
        <p:spPr>
          <a:xfrm>
            <a:off x="4666908" y="1600340"/>
            <a:ext cx="4051169" cy="29305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
          <p:cNvSpPr/>
          <p:nvPr/>
        </p:nvSpPr>
        <p:spPr>
          <a:xfrm>
            <a:off x="1383650" y="2639600"/>
            <a:ext cx="2907600" cy="1418044"/>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Gensim </a:t>
            </a:r>
            <a:r>
              <a:rPr lang="en"/>
              <a:t>Algorithm</a:t>
            </a:r>
            <a:endParaRPr/>
          </a:p>
        </p:txBody>
      </p:sp>
      <p:sp>
        <p:nvSpPr>
          <p:cNvPr id="1060" name="Google Shape;1060;p11"/>
          <p:cNvSpPr txBox="1"/>
          <p:nvPr>
            <p:ph idx="1" type="subTitle"/>
          </p:nvPr>
        </p:nvSpPr>
        <p:spPr>
          <a:xfrm>
            <a:off x="1383650" y="2639606"/>
            <a:ext cx="2907600" cy="1418044"/>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Summarization is done by representing words or sentences as points on a graph connected by relationships. Each point gets an initial score, and through a process of refining and ranking based on connections, the algorithm identifies the most important words or sentences</a:t>
            </a:r>
            <a:endParaRPr sz="1200"/>
          </a:p>
        </p:txBody>
      </p:sp>
      <p:sp>
        <p:nvSpPr>
          <p:cNvPr id="1061" name="Google Shape;1061;p11"/>
          <p:cNvSpPr/>
          <p:nvPr/>
        </p:nvSpPr>
        <p:spPr>
          <a:xfrm>
            <a:off x="1383650" y="2421500"/>
            <a:ext cx="29076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2" name="Google Shape;1062;p11"/>
          <p:cNvGrpSpPr/>
          <p:nvPr/>
        </p:nvGrpSpPr>
        <p:grpSpPr>
          <a:xfrm>
            <a:off x="4492598" y="2277216"/>
            <a:ext cx="4051172" cy="1207189"/>
            <a:chOff x="5072850" y="1998050"/>
            <a:chExt cx="2813400" cy="2227800"/>
          </a:xfrm>
        </p:grpSpPr>
        <p:sp>
          <p:nvSpPr>
            <p:cNvPr id="1063" name="Google Shape;1063;p11"/>
            <p:cNvSpPr/>
            <p:nvPr/>
          </p:nvSpPr>
          <p:spPr>
            <a:xfrm>
              <a:off x="5072850" y="2216150"/>
              <a:ext cx="2813400" cy="200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1"/>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5" name="Google Shape;1065;p11"/>
          <p:cNvGrpSpPr/>
          <p:nvPr/>
        </p:nvGrpSpPr>
        <p:grpSpPr>
          <a:xfrm>
            <a:off x="4660813" y="2112891"/>
            <a:ext cx="4051169" cy="314054"/>
            <a:chOff x="1290775" y="1427525"/>
            <a:chExt cx="2813400" cy="218100"/>
          </a:xfrm>
        </p:grpSpPr>
        <p:sp>
          <p:nvSpPr>
            <p:cNvPr id="1066" name="Google Shape;1066;p11"/>
            <p:cNvSpPr/>
            <p:nvPr/>
          </p:nvSpPr>
          <p:spPr>
            <a:xfrm>
              <a:off x="1290775" y="1427525"/>
              <a:ext cx="2813400" cy="21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1"/>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1"/>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1"/>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70" name="Google Shape;1070;p11"/>
          <p:cNvPicPr preferRelativeResize="0"/>
          <p:nvPr/>
        </p:nvPicPr>
        <p:blipFill rotWithShape="1">
          <a:blip r:embed="rId3">
            <a:alphaModFix/>
          </a:blip>
          <a:srcRect b="0" l="0" r="0" t="0"/>
          <a:stretch/>
        </p:blipFill>
        <p:spPr>
          <a:xfrm>
            <a:off x="4660813" y="2421500"/>
            <a:ext cx="4051169" cy="90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2"/>
          <p:cNvSpPr/>
          <p:nvPr/>
        </p:nvSpPr>
        <p:spPr>
          <a:xfrm>
            <a:off x="1383650" y="2639600"/>
            <a:ext cx="2907600" cy="146805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Luhn Heuristic </a:t>
            </a:r>
            <a:r>
              <a:rPr lang="en"/>
              <a:t>Algorithm</a:t>
            </a:r>
            <a:endParaRPr/>
          </a:p>
        </p:txBody>
      </p:sp>
      <p:sp>
        <p:nvSpPr>
          <p:cNvPr id="1077" name="Google Shape;1077;p12"/>
          <p:cNvSpPr txBox="1"/>
          <p:nvPr>
            <p:ph idx="1" type="subTitle"/>
          </p:nvPr>
        </p:nvSpPr>
        <p:spPr>
          <a:xfrm>
            <a:off x="1383650" y="2639606"/>
            <a:ext cx="2907600" cy="146805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Summarization is done by giving importance to words that appear frequently. It uses a method called TF-IDF to weigh words and scores sentences based on concentration of important words. The scoring considers the number of important words in a sentence and their placement.</a:t>
            </a:r>
            <a:endParaRPr sz="1200"/>
          </a:p>
        </p:txBody>
      </p:sp>
      <p:sp>
        <p:nvSpPr>
          <p:cNvPr id="1078" name="Google Shape;1078;p12"/>
          <p:cNvSpPr/>
          <p:nvPr/>
        </p:nvSpPr>
        <p:spPr>
          <a:xfrm>
            <a:off x="1383650" y="2421500"/>
            <a:ext cx="29076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9" name="Google Shape;1079;p12"/>
          <p:cNvGrpSpPr/>
          <p:nvPr/>
        </p:nvGrpSpPr>
        <p:grpSpPr>
          <a:xfrm>
            <a:off x="4498694" y="2052914"/>
            <a:ext cx="4051172" cy="1708318"/>
            <a:chOff x="5072850" y="1998050"/>
            <a:chExt cx="2813400" cy="2227800"/>
          </a:xfrm>
        </p:grpSpPr>
        <p:sp>
          <p:nvSpPr>
            <p:cNvPr id="1080" name="Google Shape;1080;p12"/>
            <p:cNvSpPr/>
            <p:nvPr/>
          </p:nvSpPr>
          <p:spPr>
            <a:xfrm>
              <a:off x="5072850" y="2216150"/>
              <a:ext cx="2813400" cy="200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2"/>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12"/>
          <p:cNvGrpSpPr/>
          <p:nvPr/>
        </p:nvGrpSpPr>
        <p:grpSpPr>
          <a:xfrm>
            <a:off x="4666909" y="1888589"/>
            <a:ext cx="4051169" cy="314054"/>
            <a:chOff x="1290775" y="1427525"/>
            <a:chExt cx="2813400" cy="218100"/>
          </a:xfrm>
        </p:grpSpPr>
        <p:sp>
          <p:nvSpPr>
            <p:cNvPr id="1083" name="Google Shape;1083;p12"/>
            <p:cNvSpPr/>
            <p:nvPr/>
          </p:nvSpPr>
          <p:spPr>
            <a:xfrm>
              <a:off x="1290775" y="1427525"/>
              <a:ext cx="2813400" cy="21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2"/>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2"/>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2"/>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87" name="Google Shape;1087;p12"/>
          <p:cNvPicPr preferRelativeResize="0"/>
          <p:nvPr/>
        </p:nvPicPr>
        <p:blipFill rotWithShape="1">
          <a:blip r:embed="rId3">
            <a:alphaModFix/>
          </a:blip>
          <a:srcRect b="0" l="0" r="0" t="0"/>
          <a:stretch/>
        </p:blipFill>
        <p:spPr>
          <a:xfrm>
            <a:off x="4666908" y="2188915"/>
            <a:ext cx="4051169" cy="13780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
          <p:cNvSpPr/>
          <p:nvPr/>
        </p:nvSpPr>
        <p:spPr>
          <a:xfrm>
            <a:off x="1383650" y="2639600"/>
            <a:ext cx="2907600" cy="1270194"/>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LexRank </a:t>
            </a:r>
            <a:r>
              <a:rPr lang="en"/>
              <a:t>Algorithm</a:t>
            </a:r>
            <a:endParaRPr/>
          </a:p>
        </p:txBody>
      </p:sp>
      <p:sp>
        <p:nvSpPr>
          <p:cNvPr id="1094" name="Google Shape;1094;p13"/>
          <p:cNvSpPr txBox="1"/>
          <p:nvPr>
            <p:ph idx="1" type="subTitle"/>
          </p:nvPr>
        </p:nvSpPr>
        <p:spPr>
          <a:xfrm>
            <a:off x="1383650" y="2639606"/>
            <a:ext cx="2907600" cy="1270194"/>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Summarization is done by measuring sentence importance based on how similar they are to others. and calculating scores using a method called power iteration. </a:t>
            </a:r>
            <a:endParaRPr/>
          </a:p>
        </p:txBody>
      </p:sp>
      <p:sp>
        <p:nvSpPr>
          <p:cNvPr id="1095" name="Google Shape;1095;p13"/>
          <p:cNvSpPr/>
          <p:nvPr/>
        </p:nvSpPr>
        <p:spPr>
          <a:xfrm>
            <a:off x="1383650" y="2421500"/>
            <a:ext cx="29076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6" name="Google Shape;1096;p13"/>
          <p:cNvGrpSpPr/>
          <p:nvPr/>
        </p:nvGrpSpPr>
        <p:grpSpPr>
          <a:xfrm>
            <a:off x="4498694" y="2052914"/>
            <a:ext cx="4051172" cy="1708318"/>
            <a:chOff x="5072850" y="1998050"/>
            <a:chExt cx="2813400" cy="2227800"/>
          </a:xfrm>
        </p:grpSpPr>
        <p:sp>
          <p:nvSpPr>
            <p:cNvPr id="1097" name="Google Shape;1097;p13"/>
            <p:cNvSpPr/>
            <p:nvPr/>
          </p:nvSpPr>
          <p:spPr>
            <a:xfrm>
              <a:off x="5072850" y="2216150"/>
              <a:ext cx="2813400" cy="200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3"/>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13"/>
          <p:cNvGrpSpPr/>
          <p:nvPr/>
        </p:nvGrpSpPr>
        <p:grpSpPr>
          <a:xfrm>
            <a:off x="4666909" y="1888589"/>
            <a:ext cx="4051169" cy="314054"/>
            <a:chOff x="1290775" y="1427525"/>
            <a:chExt cx="2813400" cy="218100"/>
          </a:xfrm>
        </p:grpSpPr>
        <p:sp>
          <p:nvSpPr>
            <p:cNvPr id="1100" name="Google Shape;1100;p13"/>
            <p:cNvSpPr/>
            <p:nvPr/>
          </p:nvSpPr>
          <p:spPr>
            <a:xfrm>
              <a:off x="1290775" y="1427525"/>
              <a:ext cx="2813400" cy="21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3"/>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3"/>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3"/>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4" name="Google Shape;1104;p13"/>
          <p:cNvPicPr preferRelativeResize="0"/>
          <p:nvPr/>
        </p:nvPicPr>
        <p:blipFill rotWithShape="1">
          <a:blip r:embed="rId3">
            <a:alphaModFix/>
          </a:blip>
          <a:srcRect b="0" l="0" r="0" t="0"/>
          <a:stretch/>
        </p:blipFill>
        <p:spPr>
          <a:xfrm>
            <a:off x="4666909" y="2197198"/>
            <a:ext cx="4051762" cy="13384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4"/>
          <p:cNvSpPr/>
          <p:nvPr/>
        </p:nvSpPr>
        <p:spPr>
          <a:xfrm>
            <a:off x="1383650" y="2639600"/>
            <a:ext cx="2907600" cy="1317194"/>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KL-Sum </a:t>
            </a:r>
            <a:r>
              <a:rPr lang="en"/>
              <a:t>Algorithm</a:t>
            </a:r>
            <a:endParaRPr/>
          </a:p>
        </p:txBody>
      </p:sp>
      <p:sp>
        <p:nvSpPr>
          <p:cNvPr id="1111" name="Google Shape;1111;p14"/>
          <p:cNvSpPr txBox="1"/>
          <p:nvPr>
            <p:ph idx="1" type="subTitle"/>
          </p:nvPr>
        </p:nvSpPr>
        <p:spPr>
          <a:xfrm>
            <a:off x="1383650" y="2639606"/>
            <a:ext cx="2907600" cy="1317194"/>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Summarization is done by trying to preserve the original document's word distribution. It uses KL Divergence to measure differences between distribution in summary and original and only chooses sentences that minimizes the difference</a:t>
            </a:r>
            <a:endParaRPr sz="1200"/>
          </a:p>
        </p:txBody>
      </p:sp>
      <p:sp>
        <p:nvSpPr>
          <p:cNvPr id="1112" name="Google Shape;1112;p14"/>
          <p:cNvSpPr/>
          <p:nvPr/>
        </p:nvSpPr>
        <p:spPr>
          <a:xfrm>
            <a:off x="1383650" y="2421500"/>
            <a:ext cx="29076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3" name="Google Shape;1113;p14"/>
          <p:cNvGrpSpPr/>
          <p:nvPr/>
        </p:nvGrpSpPr>
        <p:grpSpPr>
          <a:xfrm>
            <a:off x="4498694" y="2052914"/>
            <a:ext cx="4051172" cy="1708318"/>
            <a:chOff x="5072850" y="1998050"/>
            <a:chExt cx="2813400" cy="2227800"/>
          </a:xfrm>
        </p:grpSpPr>
        <p:sp>
          <p:nvSpPr>
            <p:cNvPr id="1114" name="Google Shape;1114;p14"/>
            <p:cNvSpPr/>
            <p:nvPr/>
          </p:nvSpPr>
          <p:spPr>
            <a:xfrm>
              <a:off x="5072850" y="2216150"/>
              <a:ext cx="2813400" cy="200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4"/>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14"/>
          <p:cNvGrpSpPr/>
          <p:nvPr/>
        </p:nvGrpSpPr>
        <p:grpSpPr>
          <a:xfrm>
            <a:off x="4666909" y="1888589"/>
            <a:ext cx="4051169" cy="314054"/>
            <a:chOff x="1290775" y="1427525"/>
            <a:chExt cx="2813400" cy="218100"/>
          </a:xfrm>
        </p:grpSpPr>
        <p:sp>
          <p:nvSpPr>
            <p:cNvPr id="1117" name="Google Shape;1117;p14"/>
            <p:cNvSpPr/>
            <p:nvPr/>
          </p:nvSpPr>
          <p:spPr>
            <a:xfrm>
              <a:off x="1290775" y="1427525"/>
              <a:ext cx="2813400" cy="21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4"/>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4"/>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4"/>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1" name="Google Shape;1121;p14"/>
          <p:cNvPicPr preferRelativeResize="0"/>
          <p:nvPr/>
        </p:nvPicPr>
        <p:blipFill rotWithShape="1">
          <a:blip r:embed="rId3">
            <a:alphaModFix/>
          </a:blip>
          <a:srcRect b="0" l="0" r="0" t="0"/>
          <a:stretch/>
        </p:blipFill>
        <p:spPr>
          <a:xfrm>
            <a:off x="4666909" y="2197197"/>
            <a:ext cx="4050330" cy="13765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5"/>
          <p:cNvSpPr/>
          <p:nvPr/>
        </p:nvSpPr>
        <p:spPr>
          <a:xfrm>
            <a:off x="1383650" y="2639600"/>
            <a:ext cx="2907600" cy="1270194"/>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Naïve Reduction </a:t>
            </a:r>
            <a:r>
              <a:rPr lang="en"/>
              <a:t>Algorithm</a:t>
            </a:r>
            <a:endParaRPr/>
          </a:p>
        </p:txBody>
      </p:sp>
      <p:sp>
        <p:nvSpPr>
          <p:cNvPr id="1128" name="Google Shape;1128;p15"/>
          <p:cNvSpPr txBox="1"/>
          <p:nvPr>
            <p:ph idx="1" type="subTitle"/>
          </p:nvPr>
        </p:nvSpPr>
        <p:spPr>
          <a:xfrm>
            <a:off x="1383650" y="2639606"/>
            <a:ext cx="2907600" cy="1270194"/>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t>Summarization is done by rating sentences based on similarity between it and other sentence by counting common words, it then converts rating to weight and finally, selecting sentences with the highest to add to summary.</a:t>
            </a:r>
            <a:endParaRPr sz="1200"/>
          </a:p>
        </p:txBody>
      </p:sp>
      <p:sp>
        <p:nvSpPr>
          <p:cNvPr id="1129" name="Google Shape;1129;p15"/>
          <p:cNvSpPr/>
          <p:nvPr/>
        </p:nvSpPr>
        <p:spPr>
          <a:xfrm>
            <a:off x="1383650" y="2421500"/>
            <a:ext cx="29076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15"/>
          <p:cNvGrpSpPr/>
          <p:nvPr/>
        </p:nvGrpSpPr>
        <p:grpSpPr>
          <a:xfrm>
            <a:off x="4498694" y="2052914"/>
            <a:ext cx="4051172" cy="1708318"/>
            <a:chOff x="5072850" y="1998050"/>
            <a:chExt cx="2813400" cy="2227800"/>
          </a:xfrm>
        </p:grpSpPr>
        <p:sp>
          <p:nvSpPr>
            <p:cNvPr id="1131" name="Google Shape;1131;p15"/>
            <p:cNvSpPr/>
            <p:nvPr/>
          </p:nvSpPr>
          <p:spPr>
            <a:xfrm>
              <a:off x="5072850" y="2216150"/>
              <a:ext cx="2813400" cy="200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5"/>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15"/>
          <p:cNvGrpSpPr/>
          <p:nvPr/>
        </p:nvGrpSpPr>
        <p:grpSpPr>
          <a:xfrm>
            <a:off x="4666909" y="1888589"/>
            <a:ext cx="4051169" cy="314054"/>
            <a:chOff x="1290775" y="1427525"/>
            <a:chExt cx="2813400" cy="218100"/>
          </a:xfrm>
        </p:grpSpPr>
        <p:sp>
          <p:nvSpPr>
            <p:cNvPr id="1134" name="Google Shape;1134;p15"/>
            <p:cNvSpPr/>
            <p:nvPr/>
          </p:nvSpPr>
          <p:spPr>
            <a:xfrm>
              <a:off x="1290775" y="1427525"/>
              <a:ext cx="2813400" cy="218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5"/>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5"/>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5"/>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8" name="Google Shape;1138;p15"/>
          <p:cNvPicPr preferRelativeResize="0"/>
          <p:nvPr/>
        </p:nvPicPr>
        <p:blipFill rotWithShape="1">
          <a:blip r:embed="rId3">
            <a:alphaModFix/>
          </a:blip>
          <a:srcRect b="0" l="0" r="0" t="0"/>
          <a:stretch/>
        </p:blipFill>
        <p:spPr>
          <a:xfrm>
            <a:off x="4666909" y="2197197"/>
            <a:ext cx="4046157" cy="13080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6"/>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Examples</a:t>
            </a:r>
            <a:endParaRPr/>
          </a:p>
        </p:txBody>
      </p:sp>
      <p:sp>
        <p:nvSpPr>
          <p:cNvPr id="1144" name="Google Shape;1144;p16"/>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1145" name="Google Shape;1145;p16"/>
          <p:cNvSpPr txBox="1"/>
          <p:nvPr>
            <p:ph idx="1" type="subTitle"/>
          </p:nvPr>
        </p:nvSpPr>
        <p:spPr>
          <a:xfrm>
            <a:off x="2391925" y="2817825"/>
            <a:ext cx="4360200" cy="559556"/>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A video that has been summarized using all of the different summarization methods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9" name="Shape 1149"/>
        <p:cNvGrpSpPr/>
        <p:nvPr/>
      </p:nvGrpSpPr>
      <p:grpSpPr>
        <a:xfrm>
          <a:off x="0" y="0"/>
          <a:ext cx="0" cy="0"/>
          <a:chOff x="0" y="0"/>
          <a:chExt cx="0" cy="0"/>
        </a:xfrm>
      </p:grpSpPr>
      <p:sp>
        <p:nvSpPr>
          <p:cNvPr id="1150" name="Google Shape;1150;p17"/>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Original</a:t>
            </a:r>
            <a:r>
              <a:rPr lang="en">
                <a:solidFill>
                  <a:schemeClr val="accent6"/>
                </a:solidFill>
              </a:rPr>
              <a:t> Video</a:t>
            </a:r>
            <a:endParaRPr>
              <a:solidFill>
                <a:schemeClr val="accent6"/>
              </a:solidFill>
            </a:endParaRPr>
          </a:p>
        </p:txBody>
      </p:sp>
      <p:pic>
        <p:nvPicPr>
          <p:cNvPr id="1151" name="Google Shape;1151;p17"/>
          <p:cNvPicPr preferRelativeResize="0"/>
          <p:nvPr/>
        </p:nvPicPr>
        <p:blipFill rotWithShape="1">
          <a:blip r:embed="rId4">
            <a:alphaModFix/>
          </a:blip>
          <a:srcRect b="0" l="0" r="0" t="0"/>
          <a:stretch/>
        </p:blipFill>
        <p:spPr>
          <a:xfrm>
            <a:off x="2591595" y="1203349"/>
            <a:ext cx="1980405"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50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5" name="Shape 1155"/>
        <p:cNvGrpSpPr/>
        <p:nvPr/>
      </p:nvGrpSpPr>
      <p:grpSpPr>
        <a:xfrm>
          <a:off x="0" y="0"/>
          <a:ext cx="0" cy="0"/>
          <a:chOff x="0" y="0"/>
          <a:chExt cx="0" cy="0"/>
        </a:xfrm>
      </p:grpSpPr>
      <p:sp>
        <p:nvSpPr>
          <p:cNvPr id="1156" name="Google Shape;1156;p18"/>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Pure NLTK</a:t>
            </a:r>
            <a:endParaRPr>
              <a:solidFill>
                <a:schemeClr val="accent6"/>
              </a:solidFill>
            </a:endParaRPr>
          </a:p>
        </p:txBody>
      </p:sp>
      <p:pic>
        <p:nvPicPr>
          <p:cNvPr id="1157" name="Google Shape;1157;p18"/>
          <p:cNvPicPr preferRelativeResize="0"/>
          <p:nvPr/>
        </p:nvPicPr>
        <p:blipFill rotWithShape="1">
          <a:blip r:embed="rId4">
            <a:alphaModFix/>
          </a:blip>
          <a:srcRect b="0" l="0" r="0" t="0"/>
          <a:stretch/>
        </p:blipFill>
        <p:spPr>
          <a:xfrm>
            <a:off x="2591594" y="1203349"/>
            <a:ext cx="1980406"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50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1" name="Shape 1161"/>
        <p:cNvGrpSpPr/>
        <p:nvPr/>
      </p:nvGrpSpPr>
      <p:grpSpPr>
        <a:xfrm>
          <a:off x="0" y="0"/>
          <a:ext cx="0" cy="0"/>
          <a:chOff x="0" y="0"/>
          <a:chExt cx="0" cy="0"/>
        </a:xfrm>
      </p:grpSpPr>
      <p:sp>
        <p:nvSpPr>
          <p:cNvPr id="1162" name="Google Shape;1162;p19"/>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Gensim</a:t>
            </a:r>
            <a:endParaRPr>
              <a:solidFill>
                <a:schemeClr val="accent6"/>
              </a:solidFill>
            </a:endParaRPr>
          </a:p>
        </p:txBody>
      </p:sp>
      <p:pic>
        <p:nvPicPr>
          <p:cNvPr id="1163" name="Google Shape;1163;p19"/>
          <p:cNvPicPr preferRelativeResize="0"/>
          <p:nvPr/>
        </p:nvPicPr>
        <p:blipFill rotWithShape="1">
          <a:blip r:embed="rId4">
            <a:alphaModFix/>
          </a:blip>
          <a:srcRect b="0" l="0" r="0" t="0"/>
          <a:stretch/>
        </p:blipFill>
        <p:spPr>
          <a:xfrm>
            <a:off x="2591595" y="1203349"/>
            <a:ext cx="1980405"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grpSp>
        <p:nvGrpSpPr>
          <p:cNvPr id="825" name="Google Shape;825;p2"/>
          <p:cNvGrpSpPr/>
          <p:nvPr/>
        </p:nvGrpSpPr>
        <p:grpSpPr>
          <a:xfrm>
            <a:off x="4739681" y="2937200"/>
            <a:ext cx="2336400" cy="1392300"/>
            <a:chOff x="3403800" y="2937200"/>
            <a:chExt cx="2336400" cy="1392300"/>
          </a:xfrm>
        </p:grpSpPr>
        <p:sp>
          <p:nvSpPr>
            <p:cNvPr id="826" name="Google Shape;826;p2"/>
            <p:cNvSpPr/>
            <p:nvPr/>
          </p:nvSpPr>
          <p:spPr>
            <a:xfrm>
              <a:off x="3403800" y="2937200"/>
              <a:ext cx="2336400" cy="13923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
            <p:cNvSpPr/>
            <p:nvPr/>
          </p:nvSpPr>
          <p:spPr>
            <a:xfrm>
              <a:off x="3403800" y="2937200"/>
              <a:ext cx="2336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
            <p:cNvSpPr/>
            <p:nvPr/>
          </p:nvSpPr>
          <p:spPr>
            <a:xfrm>
              <a:off x="3518225" y="29961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
            <p:cNvSpPr/>
            <p:nvPr/>
          </p:nvSpPr>
          <p:spPr>
            <a:xfrm>
              <a:off x="3701675" y="29961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
            <p:cNvSpPr/>
            <p:nvPr/>
          </p:nvSpPr>
          <p:spPr>
            <a:xfrm>
              <a:off x="3885125" y="29961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2"/>
          <p:cNvGrpSpPr/>
          <p:nvPr/>
        </p:nvGrpSpPr>
        <p:grpSpPr>
          <a:xfrm>
            <a:off x="6087600" y="1046825"/>
            <a:ext cx="2336400" cy="1392300"/>
            <a:chOff x="6087600" y="1123025"/>
            <a:chExt cx="2336400" cy="1392300"/>
          </a:xfrm>
        </p:grpSpPr>
        <p:sp>
          <p:nvSpPr>
            <p:cNvPr id="832" name="Google Shape;832;p2"/>
            <p:cNvSpPr/>
            <p:nvPr/>
          </p:nvSpPr>
          <p:spPr>
            <a:xfrm>
              <a:off x="6087600" y="1123025"/>
              <a:ext cx="2336400" cy="13923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
            <p:cNvSpPr/>
            <p:nvPr/>
          </p:nvSpPr>
          <p:spPr>
            <a:xfrm>
              <a:off x="6087600" y="1123025"/>
              <a:ext cx="2336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
            <p:cNvSpPr/>
            <p:nvPr/>
          </p:nvSpPr>
          <p:spPr>
            <a:xfrm>
              <a:off x="620202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
            <p:cNvSpPr/>
            <p:nvPr/>
          </p:nvSpPr>
          <p:spPr>
            <a:xfrm>
              <a:off x="638547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
            <p:cNvSpPr/>
            <p:nvPr/>
          </p:nvSpPr>
          <p:spPr>
            <a:xfrm>
              <a:off x="656892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 name="Google Shape;837;p2"/>
          <p:cNvGrpSpPr/>
          <p:nvPr/>
        </p:nvGrpSpPr>
        <p:grpSpPr>
          <a:xfrm>
            <a:off x="2055881" y="2937200"/>
            <a:ext cx="2336400" cy="1392300"/>
            <a:chOff x="720000" y="3013400"/>
            <a:chExt cx="2336400" cy="1392300"/>
          </a:xfrm>
        </p:grpSpPr>
        <p:sp>
          <p:nvSpPr>
            <p:cNvPr id="838" name="Google Shape;838;p2"/>
            <p:cNvSpPr/>
            <p:nvPr/>
          </p:nvSpPr>
          <p:spPr>
            <a:xfrm>
              <a:off x="720000" y="3013400"/>
              <a:ext cx="2336400" cy="13923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
            <p:cNvSpPr/>
            <p:nvPr/>
          </p:nvSpPr>
          <p:spPr>
            <a:xfrm>
              <a:off x="720000" y="3013400"/>
              <a:ext cx="2336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
            <p:cNvSpPr/>
            <p:nvPr/>
          </p:nvSpPr>
          <p:spPr>
            <a:xfrm>
              <a:off x="834425" y="30723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
            <p:cNvSpPr/>
            <p:nvPr/>
          </p:nvSpPr>
          <p:spPr>
            <a:xfrm>
              <a:off x="1017875" y="30723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
            <p:cNvSpPr/>
            <p:nvPr/>
          </p:nvSpPr>
          <p:spPr>
            <a:xfrm>
              <a:off x="1201325" y="30723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 name="Google Shape;843;p2"/>
          <p:cNvGrpSpPr/>
          <p:nvPr/>
        </p:nvGrpSpPr>
        <p:grpSpPr>
          <a:xfrm>
            <a:off x="720000" y="1046825"/>
            <a:ext cx="2336400" cy="1392300"/>
            <a:chOff x="720000" y="1123025"/>
            <a:chExt cx="2336400" cy="1392300"/>
          </a:xfrm>
        </p:grpSpPr>
        <p:sp>
          <p:nvSpPr>
            <p:cNvPr id="844" name="Google Shape;844;p2"/>
            <p:cNvSpPr/>
            <p:nvPr/>
          </p:nvSpPr>
          <p:spPr>
            <a:xfrm>
              <a:off x="720000" y="1123025"/>
              <a:ext cx="2336400" cy="13923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
            <p:cNvSpPr/>
            <p:nvPr/>
          </p:nvSpPr>
          <p:spPr>
            <a:xfrm>
              <a:off x="720000" y="1123025"/>
              <a:ext cx="2336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
            <p:cNvSpPr/>
            <p:nvPr/>
          </p:nvSpPr>
          <p:spPr>
            <a:xfrm>
              <a:off x="83442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
            <p:cNvSpPr/>
            <p:nvPr/>
          </p:nvSpPr>
          <p:spPr>
            <a:xfrm>
              <a:off x="101787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
            <p:cNvSpPr/>
            <p:nvPr/>
          </p:nvSpPr>
          <p:spPr>
            <a:xfrm>
              <a:off x="120132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2"/>
          <p:cNvGrpSpPr/>
          <p:nvPr/>
        </p:nvGrpSpPr>
        <p:grpSpPr>
          <a:xfrm>
            <a:off x="3403800" y="1046825"/>
            <a:ext cx="2336400" cy="1392300"/>
            <a:chOff x="3403800" y="1123025"/>
            <a:chExt cx="2336400" cy="1392300"/>
          </a:xfrm>
        </p:grpSpPr>
        <p:sp>
          <p:nvSpPr>
            <p:cNvPr id="850" name="Google Shape;850;p2"/>
            <p:cNvSpPr/>
            <p:nvPr/>
          </p:nvSpPr>
          <p:spPr>
            <a:xfrm>
              <a:off x="3403800" y="1123025"/>
              <a:ext cx="2336400" cy="13923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
            <p:cNvSpPr/>
            <p:nvPr/>
          </p:nvSpPr>
          <p:spPr>
            <a:xfrm>
              <a:off x="3403800" y="1123025"/>
              <a:ext cx="2336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
            <p:cNvSpPr/>
            <p:nvPr/>
          </p:nvSpPr>
          <p:spPr>
            <a:xfrm>
              <a:off x="351822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
            <p:cNvSpPr/>
            <p:nvPr/>
          </p:nvSpPr>
          <p:spPr>
            <a:xfrm>
              <a:off x="370167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
            <p:cNvSpPr/>
            <p:nvPr/>
          </p:nvSpPr>
          <p:spPr>
            <a:xfrm>
              <a:off x="3885125" y="11819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5" name="Google Shape;855;p2"/>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Introduction</a:t>
            </a:r>
            <a:endParaRPr/>
          </a:p>
        </p:txBody>
      </p:sp>
      <p:sp>
        <p:nvSpPr>
          <p:cNvPr id="856" name="Google Shape;856;p2"/>
          <p:cNvSpPr txBox="1"/>
          <p:nvPr>
            <p:ph idx="1" type="subTitle"/>
          </p:nvPr>
        </p:nvSpPr>
        <p:spPr>
          <a:xfrm>
            <a:off x="7200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Here we take a look at what we aim to achieve</a:t>
            </a:r>
            <a:endParaRPr/>
          </a:p>
        </p:txBody>
      </p:sp>
      <p:sp>
        <p:nvSpPr>
          <p:cNvPr id="857" name="Google Shape;857;p2"/>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Assumptions</a:t>
            </a:r>
            <a:endParaRPr/>
          </a:p>
        </p:txBody>
      </p:sp>
      <p:sp>
        <p:nvSpPr>
          <p:cNvPr id="858" name="Google Shape;858;p2"/>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Here we can see </a:t>
            </a:r>
            <a:r>
              <a:rPr lang="en"/>
              <a:t>assumption</a:t>
            </a:r>
            <a:r>
              <a:rPr lang="en"/>
              <a:t> we used in out work</a:t>
            </a:r>
            <a:endParaRPr/>
          </a:p>
        </p:txBody>
      </p:sp>
      <p:sp>
        <p:nvSpPr>
          <p:cNvPr id="859" name="Google Shape;859;p2"/>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Algorithms</a:t>
            </a:r>
            <a:endParaRPr/>
          </a:p>
        </p:txBody>
      </p:sp>
      <p:sp>
        <p:nvSpPr>
          <p:cNvPr id="860" name="Google Shape;860;p2"/>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We Can Take A look at our Algorithm Choices</a:t>
            </a:r>
            <a:endParaRPr/>
          </a:p>
        </p:txBody>
      </p:sp>
      <p:sp>
        <p:nvSpPr>
          <p:cNvPr id="861" name="Google Shape;861;p2"/>
          <p:cNvSpPr txBox="1"/>
          <p:nvPr>
            <p:ph idx="9" type="title"/>
          </p:nvPr>
        </p:nvSpPr>
        <p:spPr>
          <a:xfrm>
            <a:off x="2055881"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Examples</a:t>
            </a:r>
            <a:endParaRPr/>
          </a:p>
        </p:txBody>
      </p:sp>
      <p:sp>
        <p:nvSpPr>
          <p:cNvPr id="862" name="Google Shape;862;p2"/>
          <p:cNvSpPr txBox="1"/>
          <p:nvPr>
            <p:ph idx="14" type="subTitle"/>
          </p:nvPr>
        </p:nvSpPr>
        <p:spPr>
          <a:xfrm>
            <a:off x="2055881"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 Video Summarized by All Our Chosen Algorithms</a:t>
            </a:r>
            <a:endParaRPr/>
          </a:p>
        </p:txBody>
      </p:sp>
      <p:sp>
        <p:nvSpPr>
          <p:cNvPr id="863" name="Google Shape;863;p2"/>
          <p:cNvSpPr txBox="1"/>
          <p:nvPr>
            <p:ph idx="15" type="title"/>
          </p:nvPr>
        </p:nvSpPr>
        <p:spPr>
          <a:xfrm>
            <a:off x="4739681"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Conclusion</a:t>
            </a:r>
            <a:endParaRPr/>
          </a:p>
        </p:txBody>
      </p:sp>
      <p:sp>
        <p:nvSpPr>
          <p:cNvPr id="864" name="Google Shape;864;p2"/>
          <p:cNvSpPr txBox="1"/>
          <p:nvPr>
            <p:ph idx="17" type="subTitle"/>
          </p:nvPr>
        </p:nvSpPr>
        <p:spPr>
          <a:xfrm>
            <a:off x="4739681"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We have a look at what we achieved and concluded</a:t>
            </a:r>
            <a:endParaRPr/>
          </a:p>
        </p:txBody>
      </p:sp>
      <p:sp>
        <p:nvSpPr>
          <p:cNvPr id="865" name="Google Shape;865;p2"/>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01</a:t>
            </a:r>
            <a:endParaRPr/>
          </a:p>
        </p:txBody>
      </p:sp>
      <p:sp>
        <p:nvSpPr>
          <p:cNvPr id="866" name="Google Shape;866;p2"/>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02</a:t>
            </a:r>
            <a:endParaRPr/>
          </a:p>
        </p:txBody>
      </p:sp>
      <p:sp>
        <p:nvSpPr>
          <p:cNvPr id="867" name="Google Shape;867;p2"/>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03</a:t>
            </a:r>
            <a:endParaRPr/>
          </a:p>
        </p:txBody>
      </p:sp>
      <p:sp>
        <p:nvSpPr>
          <p:cNvPr id="868" name="Google Shape;868;p2"/>
          <p:cNvSpPr txBox="1"/>
          <p:nvPr>
            <p:ph idx="13" type="title"/>
          </p:nvPr>
        </p:nvSpPr>
        <p:spPr>
          <a:xfrm>
            <a:off x="3116981"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04</a:t>
            </a:r>
            <a:endParaRPr/>
          </a:p>
        </p:txBody>
      </p:sp>
      <p:sp>
        <p:nvSpPr>
          <p:cNvPr id="869" name="Google Shape;869;p2"/>
          <p:cNvSpPr txBox="1"/>
          <p:nvPr>
            <p:ph idx="16" type="title"/>
          </p:nvPr>
        </p:nvSpPr>
        <p:spPr>
          <a:xfrm>
            <a:off x="5800781"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7" name="Shape 1167"/>
        <p:cNvGrpSpPr/>
        <p:nvPr/>
      </p:nvGrpSpPr>
      <p:grpSpPr>
        <a:xfrm>
          <a:off x="0" y="0"/>
          <a:ext cx="0" cy="0"/>
          <a:chOff x="0" y="0"/>
          <a:chExt cx="0" cy="0"/>
        </a:xfrm>
      </p:grpSpPr>
      <p:sp>
        <p:nvSpPr>
          <p:cNvPr id="1168" name="Google Shape;1168;p20"/>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Luhn Heuristic</a:t>
            </a:r>
            <a:endParaRPr>
              <a:solidFill>
                <a:schemeClr val="accent6"/>
              </a:solidFill>
            </a:endParaRPr>
          </a:p>
        </p:txBody>
      </p:sp>
      <p:pic>
        <p:nvPicPr>
          <p:cNvPr id="1169" name="Google Shape;1169;p20"/>
          <p:cNvPicPr preferRelativeResize="0"/>
          <p:nvPr/>
        </p:nvPicPr>
        <p:blipFill rotWithShape="1">
          <a:blip r:embed="rId4">
            <a:alphaModFix/>
          </a:blip>
          <a:srcRect b="0" l="0" r="0" t="0"/>
          <a:stretch/>
        </p:blipFill>
        <p:spPr>
          <a:xfrm>
            <a:off x="2591595" y="1203349"/>
            <a:ext cx="1980405"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0"/>
                                        <p:tgtEl>
                                          <p:spTgt spid="1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3" name="Shape 1173"/>
        <p:cNvGrpSpPr/>
        <p:nvPr/>
      </p:nvGrpSpPr>
      <p:grpSpPr>
        <a:xfrm>
          <a:off x="0" y="0"/>
          <a:ext cx="0" cy="0"/>
          <a:chOff x="0" y="0"/>
          <a:chExt cx="0" cy="0"/>
        </a:xfrm>
      </p:grpSpPr>
      <p:sp>
        <p:nvSpPr>
          <p:cNvPr id="1174" name="Google Shape;1174;p21"/>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LexRank</a:t>
            </a:r>
            <a:endParaRPr>
              <a:solidFill>
                <a:schemeClr val="accent6"/>
              </a:solidFill>
            </a:endParaRPr>
          </a:p>
        </p:txBody>
      </p:sp>
      <p:pic>
        <p:nvPicPr>
          <p:cNvPr id="1175" name="Google Shape;1175;p21"/>
          <p:cNvPicPr preferRelativeResize="0"/>
          <p:nvPr/>
        </p:nvPicPr>
        <p:blipFill rotWithShape="1">
          <a:blip r:embed="rId4">
            <a:alphaModFix/>
          </a:blip>
          <a:srcRect b="0" l="0" r="0" t="0"/>
          <a:stretch/>
        </p:blipFill>
        <p:spPr>
          <a:xfrm>
            <a:off x="2591595" y="1203349"/>
            <a:ext cx="1980405"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5000"/>
                                        <p:tgtEl>
                                          <p:spTgt spid="1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9" name="Shape 1179"/>
        <p:cNvGrpSpPr/>
        <p:nvPr/>
      </p:nvGrpSpPr>
      <p:grpSpPr>
        <a:xfrm>
          <a:off x="0" y="0"/>
          <a:ext cx="0" cy="0"/>
          <a:chOff x="0" y="0"/>
          <a:chExt cx="0" cy="0"/>
        </a:xfrm>
      </p:grpSpPr>
      <p:sp>
        <p:nvSpPr>
          <p:cNvPr id="1180" name="Google Shape;1180;p22"/>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KL-Sum</a:t>
            </a:r>
            <a:endParaRPr>
              <a:solidFill>
                <a:schemeClr val="accent6"/>
              </a:solidFill>
            </a:endParaRPr>
          </a:p>
        </p:txBody>
      </p:sp>
      <p:pic>
        <p:nvPicPr>
          <p:cNvPr id="1181" name="Google Shape;1181;p22"/>
          <p:cNvPicPr preferRelativeResize="0"/>
          <p:nvPr/>
        </p:nvPicPr>
        <p:blipFill rotWithShape="1">
          <a:blip r:embed="rId4">
            <a:alphaModFix/>
          </a:blip>
          <a:srcRect b="0" l="0" r="0" t="0"/>
          <a:stretch/>
        </p:blipFill>
        <p:spPr>
          <a:xfrm>
            <a:off x="2591595" y="1203349"/>
            <a:ext cx="1980405"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0"/>
                                        <p:tgtEl>
                                          <p:spTgt spid="1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5" name="Shape 1185"/>
        <p:cNvGrpSpPr/>
        <p:nvPr/>
      </p:nvGrpSpPr>
      <p:grpSpPr>
        <a:xfrm>
          <a:off x="0" y="0"/>
          <a:ext cx="0" cy="0"/>
          <a:chOff x="0" y="0"/>
          <a:chExt cx="0" cy="0"/>
        </a:xfrm>
      </p:grpSpPr>
      <p:sp>
        <p:nvSpPr>
          <p:cNvPr id="1186" name="Google Shape;1186;p23"/>
          <p:cNvSpPr txBox="1"/>
          <p:nvPr>
            <p:ph type="title"/>
          </p:nvPr>
        </p:nvSpPr>
        <p:spPr>
          <a:xfrm>
            <a:off x="484256" y="607218"/>
            <a:ext cx="5025300" cy="596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6"/>
                </a:solidFill>
              </a:rPr>
              <a:t>Naïve Reduction</a:t>
            </a:r>
            <a:endParaRPr>
              <a:solidFill>
                <a:schemeClr val="accent6"/>
              </a:solidFill>
            </a:endParaRPr>
          </a:p>
        </p:txBody>
      </p:sp>
      <p:pic>
        <p:nvPicPr>
          <p:cNvPr id="1187" name="Google Shape;1187;p23"/>
          <p:cNvPicPr preferRelativeResize="0"/>
          <p:nvPr/>
        </p:nvPicPr>
        <p:blipFill rotWithShape="1">
          <a:blip r:embed="rId4">
            <a:alphaModFix/>
          </a:blip>
          <a:srcRect b="0" l="0" r="0" t="0"/>
          <a:stretch/>
        </p:blipFill>
        <p:spPr>
          <a:xfrm>
            <a:off x="2591595" y="1203349"/>
            <a:ext cx="1980405" cy="3519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5000"/>
                                        <p:tgtEl>
                                          <p:spTgt spid="1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4"/>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Conclusion</a:t>
            </a:r>
            <a:endParaRPr/>
          </a:p>
        </p:txBody>
      </p:sp>
      <p:sp>
        <p:nvSpPr>
          <p:cNvPr id="1193" name="Google Shape;1193;p24"/>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1194" name="Google Shape;1194;p24"/>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What we achieved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5"/>
          <p:cNvSpPr/>
          <p:nvPr/>
        </p:nvSpPr>
        <p:spPr>
          <a:xfrm>
            <a:off x="2022167" y="1801706"/>
            <a:ext cx="4885255" cy="2505977"/>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5"/>
          <p:cNvSpPr txBox="1"/>
          <p:nvPr>
            <p:ph idx="1" type="subTitle"/>
          </p:nvPr>
        </p:nvSpPr>
        <p:spPr>
          <a:xfrm>
            <a:off x="2022167" y="1801706"/>
            <a:ext cx="4885255" cy="2505974"/>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273D40"/>
              </a:buClr>
              <a:buSzPts val="600"/>
              <a:buFont typeface="Arial"/>
              <a:buNone/>
            </a:pPr>
            <a:r>
              <a:rPr lang="en" sz="1200"/>
              <a:t>We focused on crafting an extractive summarization app, leveraging a curated selection of algorithms that includes NLTK, Gensim TextRank, Luhn's Heuristic, LexRank, KL-Sum, and Naïve Reduction. This approach prioritizes fidelity to the source material.</a:t>
            </a:r>
            <a:endParaRPr/>
          </a:p>
          <a:p>
            <a:pPr indent="0" lvl="0" marL="0" rtl="0" algn="ctr">
              <a:lnSpc>
                <a:spcPct val="100000"/>
              </a:lnSpc>
              <a:spcBef>
                <a:spcPts val="0"/>
              </a:spcBef>
              <a:spcAft>
                <a:spcPts val="0"/>
              </a:spcAft>
              <a:buClr>
                <a:srgbClr val="273D40"/>
              </a:buClr>
              <a:buSzPts val="600"/>
              <a:buFont typeface="Arial"/>
              <a:buNone/>
            </a:pPr>
            <a:r>
              <a:t/>
            </a:r>
            <a:endParaRPr sz="1200"/>
          </a:p>
          <a:p>
            <a:pPr indent="0" lvl="0" marL="0" rtl="0" algn="ctr">
              <a:lnSpc>
                <a:spcPct val="100000"/>
              </a:lnSpc>
              <a:spcBef>
                <a:spcPts val="0"/>
              </a:spcBef>
              <a:spcAft>
                <a:spcPts val="0"/>
              </a:spcAft>
              <a:buClr>
                <a:srgbClr val="273D40"/>
              </a:buClr>
              <a:buSzPts val="600"/>
              <a:buFont typeface="Arial"/>
              <a:buNone/>
            </a:pPr>
            <a:r>
              <a:rPr lang="en" sz="1200"/>
              <a:t>Python served as the backbone, accompanied by Gensim, Sumy, json, pyqt5, nltk, whisper, pydub, and moviepy all encapsulated in a meticulously crafted GUI using pyqt5 that fosters simplicity and user engagement.</a:t>
            </a:r>
            <a:endParaRPr/>
          </a:p>
          <a:p>
            <a:pPr indent="0" lvl="0" marL="0" rtl="0" algn="ctr">
              <a:lnSpc>
                <a:spcPct val="100000"/>
              </a:lnSpc>
              <a:spcBef>
                <a:spcPts val="0"/>
              </a:spcBef>
              <a:spcAft>
                <a:spcPts val="0"/>
              </a:spcAft>
              <a:buClr>
                <a:srgbClr val="273D40"/>
              </a:buClr>
              <a:buSzPts val="600"/>
              <a:buFont typeface="Arial"/>
              <a:buNone/>
            </a:pPr>
            <a:r>
              <a:t/>
            </a:r>
            <a:endParaRPr sz="1200"/>
          </a:p>
          <a:p>
            <a:pPr indent="0" lvl="0" marL="0" rtl="0" algn="ctr">
              <a:lnSpc>
                <a:spcPct val="100000"/>
              </a:lnSpc>
              <a:spcBef>
                <a:spcPts val="0"/>
              </a:spcBef>
              <a:spcAft>
                <a:spcPts val="0"/>
              </a:spcAft>
              <a:buClr>
                <a:srgbClr val="273D40"/>
              </a:buClr>
              <a:buSzPts val="600"/>
              <a:buFont typeface="Arial"/>
              <a:buNone/>
            </a:pPr>
            <a:r>
              <a:rPr lang="en" sz="1200"/>
              <a:t>In conclusion, our work contributes to the ongoing evolution of video summarization.</a:t>
            </a:r>
            <a:endParaRPr/>
          </a:p>
        </p:txBody>
      </p:sp>
      <p:sp>
        <p:nvSpPr>
          <p:cNvPr id="1201" name="Google Shape;1201;p2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Our</a:t>
            </a:r>
            <a:r>
              <a:rPr lang="en"/>
              <a:t> Conclusion</a:t>
            </a:r>
            <a:endParaRPr/>
          </a:p>
        </p:txBody>
      </p:sp>
      <p:sp>
        <p:nvSpPr>
          <p:cNvPr id="1202" name="Google Shape;1202;p25"/>
          <p:cNvSpPr/>
          <p:nvPr/>
        </p:nvSpPr>
        <p:spPr>
          <a:xfrm>
            <a:off x="2022168" y="1468849"/>
            <a:ext cx="4885260" cy="332857"/>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grpSp>
        <p:nvGrpSpPr>
          <p:cNvPr id="1207" name="Google Shape;1207;p26"/>
          <p:cNvGrpSpPr/>
          <p:nvPr/>
        </p:nvGrpSpPr>
        <p:grpSpPr>
          <a:xfrm>
            <a:off x="1123350" y="1198050"/>
            <a:ext cx="6897300" cy="2747400"/>
            <a:chOff x="1123325" y="1089000"/>
            <a:chExt cx="6897300" cy="2747400"/>
          </a:xfrm>
        </p:grpSpPr>
        <p:sp>
          <p:nvSpPr>
            <p:cNvPr id="1208" name="Google Shape;1208;p26"/>
            <p:cNvSpPr/>
            <p:nvPr/>
          </p:nvSpPr>
          <p:spPr>
            <a:xfrm>
              <a:off x="1123325" y="1089000"/>
              <a:ext cx="6897300" cy="27474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6"/>
            <p:cNvSpPr/>
            <p:nvPr/>
          </p:nvSpPr>
          <p:spPr>
            <a:xfrm>
              <a:off x="1123325" y="1089000"/>
              <a:ext cx="6897300" cy="2181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6"/>
            <p:cNvSpPr/>
            <p:nvPr/>
          </p:nvSpPr>
          <p:spPr>
            <a:xfrm>
              <a:off x="1237750" y="1147925"/>
              <a:ext cx="100200" cy="100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6"/>
            <p:cNvSpPr/>
            <p:nvPr/>
          </p:nvSpPr>
          <p:spPr>
            <a:xfrm>
              <a:off x="1421200" y="1147925"/>
              <a:ext cx="100200" cy="100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6"/>
            <p:cNvSpPr/>
            <p:nvPr/>
          </p:nvSpPr>
          <p:spPr>
            <a:xfrm>
              <a:off x="1604650" y="1147925"/>
              <a:ext cx="100200" cy="100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3" name="Google Shape;1213;p26"/>
          <p:cNvSpPr txBox="1"/>
          <p:nvPr>
            <p:ph type="title"/>
          </p:nvPr>
        </p:nvSpPr>
        <p:spPr>
          <a:xfrm>
            <a:off x="1123350" y="1555504"/>
            <a:ext cx="6897300" cy="18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Thanks</a:t>
            </a:r>
            <a:endParaRPr/>
          </a:p>
        </p:txBody>
      </p:sp>
      <p:sp>
        <p:nvSpPr>
          <p:cNvPr id="1214" name="Google Shape;1214;p26"/>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Do you have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3"/>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875" name="Google Shape;875;p3"/>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876" name="Google Shape;876;p3"/>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Our</a:t>
            </a:r>
            <a:r>
              <a:rPr lang="en"/>
              <a:t> </a:t>
            </a:r>
            <a:r>
              <a:rPr lang="en"/>
              <a:t>Approach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grpSp>
        <p:nvGrpSpPr>
          <p:cNvPr id="881" name="Google Shape;881;p4"/>
          <p:cNvGrpSpPr/>
          <p:nvPr/>
        </p:nvGrpSpPr>
        <p:grpSpPr>
          <a:xfrm>
            <a:off x="1586731" y="1428019"/>
            <a:ext cx="5727600" cy="2393888"/>
            <a:chOff x="1708175" y="1932750"/>
            <a:chExt cx="5727600" cy="1901700"/>
          </a:xfrm>
        </p:grpSpPr>
        <p:sp>
          <p:nvSpPr>
            <p:cNvPr id="882" name="Google Shape;882;p4"/>
            <p:cNvSpPr/>
            <p:nvPr/>
          </p:nvSpPr>
          <p:spPr>
            <a:xfrm>
              <a:off x="1708175" y="1932750"/>
              <a:ext cx="5727600" cy="19017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
            <p:cNvSpPr/>
            <p:nvPr/>
          </p:nvSpPr>
          <p:spPr>
            <a:xfrm>
              <a:off x="1708175" y="1932750"/>
              <a:ext cx="57276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
            <p:cNvSpPr/>
            <p:nvPr/>
          </p:nvSpPr>
          <p:spPr>
            <a:xfrm>
              <a:off x="1822600" y="199167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
            <p:cNvSpPr/>
            <p:nvPr/>
          </p:nvSpPr>
          <p:spPr>
            <a:xfrm>
              <a:off x="2006050" y="199167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
            <p:cNvSpPr/>
            <p:nvPr/>
          </p:nvSpPr>
          <p:spPr>
            <a:xfrm>
              <a:off x="2189500" y="199167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7" name="Google Shape;887;p4"/>
          <p:cNvSpPr txBox="1"/>
          <p:nvPr>
            <p:ph type="title"/>
          </p:nvPr>
        </p:nvSpPr>
        <p:spPr>
          <a:xfrm>
            <a:off x="1586706" y="1646119"/>
            <a:ext cx="5727600" cy="8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888" name="Google Shape;888;p4"/>
          <p:cNvSpPr txBox="1"/>
          <p:nvPr>
            <p:ph idx="1" type="subTitle"/>
          </p:nvPr>
        </p:nvSpPr>
        <p:spPr>
          <a:xfrm>
            <a:off x="1586731" y="2487919"/>
            <a:ext cx="5727600" cy="1333988"/>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Our work focuses on the summarization of videos using extractive summarization methods by first transcribing them then applying a user chosen Natural Language Processing algorithm to get the final summary which can be chosen using our application.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Assumptions</a:t>
            </a:r>
            <a:endParaRPr/>
          </a:p>
        </p:txBody>
      </p:sp>
      <p:sp>
        <p:nvSpPr>
          <p:cNvPr id="894" name="Google Shape;894;p5"/>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895" name="Google Shape;895;p5"/>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Prerequisites and </a:t>
            </a:r>
            <a:r>
              <a:rPr lang="en"/>
              <a:t>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
          <p:cNvSpPr/>
          <p:nvPr/>
        </p:nvSpPr>
        <p:spPr>
          <a:xfrm>
            <a:off x="4876875" y="3287925"/>
            <a:ext cx="2907600" cy="1319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
          <p:cNvSpPr/>
          <p:nvPr/>
        </p:nvSpPr>
        <p:spPr>
          <a:xfrm>
            <a:off x="1359525" y="1427524"/>
            <a:ext cx="2907600" cy="1629531"/>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600"/>
              <a:buNone/>
            </a:pPr>
            <a:r>
              <a:rPr lang="en" sz="1400"/>
              <a:t>Summarization Method</a:t>
            </a:r>
            <a:endParaRPr sz="1400"/>
          </a:p>
        </p:txBody>
      </p:sp>
      <p:sp>
        <p:nvSpPr>
          <p:cNvPr id="903" name="Google Shape;903;p6"/>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600"/>
              <a:buNone/>
            </a:pPr>
            <a:r>
              <a:rPr lang="en"/>
              <a:t>Language Used</a:t>
            </a:r>
            <a:endParaRPr/>
          </a:p>
        </p:txBody>
      </p:sp>
      <p:sp>
        <p:nvSpPr>
          <p:cNvPr id="904" name="Google Shape;904;p6"/>
          <p:cNvSpPr txBox="1"/>
          <p:nvPr>
            <p:ph idx="3" type="subTitle"/>
          </p:nvPr>
        </p:nvSpPr>
        <p:spPr>
          <a:xfrm>
            <a:off x="1359525" y="2108624"/>
            <a:ext cx="2907600" cy="961225"/>
          </a:xfrm>
          <a:prstGeom prst="rect">
            <a:avLst/>
          </a:prstGeom>
          <a:noFill/>
          <a:ln cap="flat" cmpd="sng" w="9525">
            <a:solidFill>
              <a:srgbClr val="D8D1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100"/>
              <a:t>There are two main types of summarization: Abstractive and Extractive. Here our aim is to generate a summary from already provided keywords, so extractive summarization is used.</a:t>
            </a:r>
            <a:endParaRPr/>
          </a:p>
        </p:txBody>
      </p:sp>
      <p:sp>
        <p:nvSpPr>
          <p:cNvPr id="905" name="Google Shape;905;p6"/>
          <p:cNvSpPr txBox="1"/>
          <p:nvPr>
            <p:ph idx="4" type="subTitle"/>
          </p:nvPr>
        </p:nvSpPr>
        <p:spPr>
          <a:xfrm>
            <a:off x="4876875" y="3969050"/>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Videos are in the English Language. Algorithms are unfazed by accents.</a:t>
            </a:r>
            <a:endParaRPr/>
          </a:p>
        </p:txBody>
      </p:sp>
      <p:sp>
        <p:nvSpPr>
          <p:cNvPr id="906" name="Google Shape;906;p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Our</a:t>
            </a:r>
            <a:r>
              <a:rPr lang="en"/>
              <a:t> Assumptions</a:t>
            </a:r>
            <a:endParaRPr/>
          </a:p>
        </p:txBody>
      </p:sp>
      <p:grpSp>
        <p:nvGrpSpPr>
          <p:cNvPr id="907" name="Google Shape;907;p6"/>
          <p:cNvGrpSpPr/>
          <p:nvPr/>
        </p:nvGrpSpPr>
        <p:grpSpPr>
          <a:xfrm>
            <a:off x="1359525" y="1427525"/>
            <a:ext cx="2907600" cy="218000"/>
            <a:chOff x="1290775" y="1427525"/>
            <a:chExt cx="2907600" cy="218100"/>
          </a:xfrm>
        </p:grpSpPr>
        <p:sp>
          <p:nvSpPr>
            <p:cNvPr id="908" name="Google Shape;908;p6"/>
            <p:cNvSpPr/>
            <p:nvPr/>
          </p:nvSpPr>
          <p:spPr>
            <a:xfrm>
              <a:off x="1290775" y="1427525"/>
              <a:ext cx="29076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6"/>
          <p:cNvGrpSpPr/>
          <p:nvPr/>
        </p:nvGrpSpPr>
        <p:grpSpPr>
          <a:xfrm>
            <a:off x="4876875" y="3287950"/>
            <a:ext cx="2907600" cy="218100"/>
            <a:chOff x="1290775" y="3209000"/>
            <a:chExt cx="2907600" cy="218100"/>
          </a:xfrm>
        </p:grpSpPr>
        <p:sp>
          <p:nvSpPr>
            <p:cNvPr id="913" name="Google Shape;913;p6"/>
            <p:cNvSpPr/>
            <p:nvPr/>
          </p:nvSpPr>
          <p:spPr>
            <a:xfrm>
              <a:off x="1290775" y="3209000"/>
              <a:ext cx="29076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
            <p:cNvSpPr/>
            <p:nvPr/>
          </p:nvSpPr>
          <p:spPr>
            <a:xfrm>
              <a:off x="1405200" y="326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
            <p:cNvSpPr/>
            <p:nvPr/>
          </p:nvSpPr>
          <p:spPr>
            <a:xfrm>
              <a:off x="1588650" y="326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
            <p:cNvSpPr/>
            <p:nvPr/>
          </p:nvSpPr>
          <p:spPr>
            <a:xfrm>
              <a:off x="1772100" y="326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6"/>
          <p:cNvGrpSpPr/>
          <p:nvPr/>
        </p:nvGrpSpPr>
        <p:grpSpPr>
          <a:xfrm>
            <a:off x="4876875" y="1427500"/>
            <a:ext cx="1130400" cy="1319125"/>
            <a:chOff x="4876875" y="1427500"/>
            <a:chExt cx="1130400" cy="1319125"/>
          </a:xfrm>
        </p:grpSpPr>
        <p:sp>
          <p:nvSpPr>
            <p:cNvPr id="918" name="Google Shape;918;p6"/>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6"/>
          <p:cNvGrpSpPr/>
          <p:nvPr/>
        </p:nvGrpSpPr>
        <p:grpSpPr>
          <a:xfrm>
            <a:off x="3136725" y="3287950"/>
            <a:ext cx="1130400" cy="1319125"/>
            <a:chOff x="3136725" y="3287950"/>
            <a:chExt cx="1130400" cy="1319125"/>
          </a:xfrm>
        </p:grpSpPr>
        <p:sp>
          <p:nvSpPr>
            <p:cNvPr id="921" name="Google Shape;921;p6"/>
            <p:cNvSpPr/>
            <p:nvPr/>
          </p:nvSpPr>
          <p:spPr>
            <a:xfrm>
              <a:off x="3136725" y="350607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
            <p:cNvSpPr/>
            <p:nvPr/>
          </p:nvSpPr>
          <p:spPr>
            <a:xfrm>
              <a:off x="3136725" y="328795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p6"/>
          <p:cNvGrpSpPr/>
          <p:nvPr/>
        </p:nvGrpSpPr>
        <p:grpSpPr>
          <a:xfrm>
            <a:off x="3509286" y="3829991"/>
            <a:ext cx="385298" cy="421911"/>
            <a:chOff x="3451663" y="3618198"/>
            <a:chExt cx="298657" cy="327037"/>
          </a:xfrm>
        </p:grpSpPr>
        <p:sp>
          <p:nvSpPr>
            <p:cNvPr id="924" name="Google Shape;924;p6"/>
            <p:cNvSpPr/>
            <p:nvPr/>
          </p:nvSpPr>
          <p:spPr>
            <a:xfrm>
              <a:off x="3451699" y="3624873"/>
              <a:ext cx="234707" cy="320362"/>
            </a:xfrm>
            <a:custGeom>
              <a:rect b="b" l="l" r="r" t="t"/>
              <a:pathLst>
                <a:path extrusionOk="0" h="9023" w="6611">
                  <a:moveTo>
                    <a:pt x="100" y="1"/>
                  </a:moveTo>
                  <a:cubicBezTo>
                    <a:pt x="45" y="1"/>
                    <a:pt x="1" y="45"/>
                    <a:pt x="1" y="100"/>
                  </a:cubicBezTo>
                  <a:lnTo>
                    <a:pt x="1" y="8923"/>
                  </a:lnTo>
                  <a:cubicBezTo>
                    <a:pt x="1" y="8977"/>
                    <a:pt x="45" y="9022"/>
                    <a:pt x="100" y="9022"/>
                  </a:cubicBezTo>
                  <a:lnTo>
                    <a:pt x="6511" y="9022"/>
                  </a:lnTo>
                  <a:cubicBezTo>
                    <a:pt x="6564" y="9022"/>
                    <a:pt x="6607" y="8977"/>
                    <a:pt x="6610" y="8923"/>
                  </a:cubicBezTo>
                  <a:lnTo>
                    <a:pt x="6610" y="100"/>
                  </a:lnTo>
                  <a:cubicBezTo>
                    <a:pt x="6610" y="45"/>
                    <a:pt x="6564" y="1"/>
                    <a:pt x="6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
            <p:cNvSpPr/>
            <p:nvPr/>
          </p:nvSpPr>
          <p:spPr>
            <a:xfrm>
              <a:off x="3669621" y="3656507"/>
              <a:ext cx="16686" cy="288727"/>
            </a:xfrm>
            <a:custGeom>
              <a:rect b="b" l="l" r="r" t="t"/>
              <a:pathLst>
                <a:path extrusionOk="0" h="8132" w="470">
                  <a:moveTo>
                    <a:pt x="0" y="1"/>
                  </a:moveTo>
                  <a:cubicBezTo>
                    <a:pt x="55" y="1"/>
                    <a:pt x="100" y="45"/>
                    <a:pt x="100" y="100"/>
                  </a:cubicBezTo>
                  <a:lnTo>
                    <a:pt x="100" y="8032"/>
                  </a:lnTo>
                  <a:cubicBezTo>
                    <a:pt x="100" y="8086"/>
                    <a:pt x="55" y="8131"/>
                    <a:pt x="0" y="8131"/>
                  </a:cubicBezTo>
                  <a:lnTo>
                    <a:pt x="372" y="8131"/>
                  </a:lnTo>
                  <a:cubicBezTo>
                    <a:pt x="425" y="8131"/>
                    <a:pt x="469" y="8086"/>
                    <a:pt x="469" y="8032"/>
                  </a:cubicBezTo>
                  <a:lnTo>
                    <a:pt x="469" y="100"/>
                  </a:lnTo>
                  <a:cubicBezTo>
                    <a:pt x="469" y="44"/>
                    <a:pt x="426" y="1"/>
                    <a:pt x="3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
            <p:cNvSpPr/>
            <p:nvPr/>
          </p:nvSpPr>
          <p:spPr>
            <a:xfrm>
              <a:off x="3451663" y="3618198"/>
              <a:ext cx="234636" cy="42748"/>
            </a:xfrm>
            <a:custGeom>
              <a:rect b="b" l="l" r="r" t="t"/>
              <a:pathLst>
                <a:path extrusionOk="0" h="1204" w="6609">
                  <a:moveTo>
                    <a:pt x="100" y="0"/>
                  </a:moveTo>
                  <a:cubicBezTo>
                    <a:pt x="45" y="0"/>
                    <a:pt x="0" y="45"/>
                    <a:pt x="0" y="100"/>
                  </a:cubicBezTo>
                  <a:lnTo>
                    <a:pt x="0" y="1203"/>
                  </a:lnTo>
                  <a:lnTo>
                    <a:pt x="6608" y="1203"/>
                  </a:lnTo>
                  <a:lnTo>
                    <a:pt x="6608" y="100"/>
                  </a:lnTo>
                  <a:cubicBezTo>
                    <a:pt x="6608" y="43"/>
                    <a:pt x="6565" y="0"/>
                    <a:pt x="65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
            <p:cNvSpPr/>
            <p:nvPr/>
          </p:nvSpPr>
          <p:spPr>
            <a:xfrm>
              <a:off x="3669656" y="3618198"/>
              <a:ext cx="16651" cy="42748"/>
            </a:xfrm>
            <a:custGeom>
              <a:rect b="b" l="l" r="r" t="t"/>
              <a:pathLst>
                <a:path extrusionOk="0" h="1204" w="469">
                  <a:moveTo>
                    <a:pt x="1" y="0"/>
                  </a:moveTo>
                  <a:cubicBezTo>
                    <a:pt x="55" y="0"/>
                    <a:pt x="100" y="45"/>
                    <a:pt x="100" y="100"/>
                  </a:cubicBezTo>
                  <a:lnTo>
                    <a:pt x="100" y="1203"/>
                  </a:lnTo>
                  <a:lnTo>
                    <a:pt x="468" y="1203"/>
                  </a:lnTo>
                  <a:lnTo>
                    <a:pt x="468" y="100"/>
                  </a:lnTo>
                  <a:cubicBezTo>
                    <a:pt x="468" y="43"/>
                    <a:pt x="425" y="0"/>
                    <a:pt x="3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
            <p:cNvSpPr/>
            <p:nvPr/>
          </p:nvSpPr>
          <p:spPr>
            <a:xfrm>
              <a:off x="3532683" y="3688176"/>
              <a:ext cx="72603" cy="72608"/>
            </a:xfrm>
            <a:custGeom>
              <a:rect b="b" l="l" r="r" t="t"/>
              <a:pathLst>
                <a:path extrusionOk="0" h="2045" w="2045">
                  <a:moveTo>
                    <a:pt x="1022" y="1"/>
                  </a:moveTo>
                  <a:cubicBezTo>
                    <a:pt x="458" y="1"/>
                    <a:pt x="1" y="458"/>
                    <a:pt x="1" y="1023"/>
                  </a:cubicBezTo>
                  <a:cubicBezTo>
                    <a:pt x="1" y="1587"/>
                    <a:pt x="458" y="2044"/>
                    <a:pt x="1022" y="2044"/>
                  </a:cubicBezTo>
                  <a:cubicBezTo>
                    <a:pt x="1587" y="2044"/>
                    <a:pt x="2044" y="1587"/>
                    <a:pt x="2044" y="1023"/>
                  </a:cubicBezTo>
                  <a:cubicBezTo>
                    <a:pt x="2044" y="458"/>
                    <a:pt x="1587" y="1"/>
                    <a:pt x="10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
            <p:cNvSpPr/>
            <p:nvPr/>
          </p:nvSpPr>
          <p:spPr>
            <a:xfrm>
              <a:off x="3541665" y="3690945"/>
              <a:ext cx="63656" cy="69838"/>
            </a:xfrm>
            <a:custGeom>
              <a:rect b="b" l="l" r="r" t="t"/>
              <a:pathLst>
                <a:path extrusionOk="0" h="1967" w="1793">
                  <a:moveTo>
                    <a:pt x="1165" y="0"/>
                  </a:moveTo>
                  <a:lnTo>
                    <a:pt x="1165" y="0"/>
                  </a:lnTo>
                  <a:cubicBezTo>
                    <a:pt x="1322" y="180"/>
                    <a:pt x="1417" y="415"/>
                    <a:pt x="1417" y="673"/>
                  </a:cubicBezTo>
                  <a:cubicBezTo>
                    <a:pt x="1417" y="1235"/>
                    <a:pt x="959" y="1694"/>
                    <a:pt x="395" y="1694"/>
                  </a:cubicBezTo>
                  <a:cubicBezTo>
                    <a:pt x="257" y="1694"/>
                    <a:pt x="122" y="1665"/>
                    <a:pt x="1" y="1615"/>
                  </a:cubicBezTo>
                  <a:lnTo>
                    <a:pt x="1" y="1615"/>
                  </a:lnTo>
                  <a:cubicBezTo>
                    <a:pt x="188" y="1831"/>
                    <a:pt x="463" y="1966"/>
                    <a:pt x="771" y="1966"/>
                  </a:cubicBezTo>
                  <a:cubicBezTo>
                    <a:pt x="1335" y="1966"/>
                    <a:pt x="1793" y="1509"/>
                    <a:pt x="1793" y="945"/>
                  </a:cubicBezTo>
                  <a:cubicBezTo>
                    <a:pt x="1793" y="520"/>
                    <a:pt x="1534" y="156"/>
                    <a:pt x="11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
            <p:cNvSpPr/>
            <p:nvPr/>
          </p:nvSpPr>
          <p:spPr>
            <a:xfrm>
              <a:off x="3482871" y="3782652"/>
              <a:ext cx="177122" cy="40405"/>
            </a:xfrm>
            <a:custGeom>
              <a:rect b="b" l="l" r="r" t="t"/>
              <a:pathLst>
                <a:path extrusionOk="0" h="1138" w="4989">
                  <a:moveTo>
                    <a:pt x="159" y="1"/>
                  </a:moveTo>
                  <a:cubicBezTo>
                    <a:pt x="71" y="1"/>
                    <a:pt x="1" y="70"/>
                    <a:pt x="1" y="159"/>
                  </a:cubicBezTo>
                  <a:lnTo>
                    <a:pt x="1" y="979"/>
                  </a:lnTo>
                  <a:cubicBezTo>
                    <a:pt x="1" y="1067"/>
                    <a:pt x="71" y="1137"/>
                    <a:pt x="159" y="1137"/>
                  </a:cubicBezTo>
                  <a:lnTo>
                    <a:pt x="4830" y="1137"/>
                  </a:lnTo>
                  <a:cubicBezTo>
                    <a:pt x="4919" y="1137"/>
                    <a:pt x="4988" y="1067"/>
                    <a:pt x="4988" y="979"/>
                  </a:cubicBezTo>
                  <a:lnTo>
                    <a:pt x="4988" y="159"/>
                  </a:lnTo>
                  <a:cubicBezTo>
                    <a:pt x="4988" y="70"/>
                    <a:pt x="4919" y="1"/>
                    <a:pt x="48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
            <p:cNvSpPr/>
            <p:nvPr/>
          </p:nvSpPr>
          <p:spPr>
            <a:xfrm>
              <a:off x="3641218" y="3782652"/>
              <a:ext cx="18781" cy="40405"/>
            </a:xfrm>
            <a:custGeom>
              <a:rect b="b" l="l" r="r" t="t"/>
              <a:pathLst>
                <a:path extrusionOk="0" h="1138" w="529">
                  <a:moveTo>
                    <a:pt x="0" y="1"/>
                  </a:moveTo>
                  <a:cubicBezTo>
                    <a:pt x="88" y="1"/>
                    <a:pt x="159" y="70"/>
                    <a:pt x="159" y="159"/>
                  </a:cubicBezTo>
                  <a:lnTo>
                    <a:pt x="159" y="979"/>
                  </a:lnTo>
                  <a:cubicBezTo>
                    <a:pt x="159" y="1067"/>
                    <a:pt x="88" y="1137"/>
                    <a:pt x="0" y="1137"/>
                  </a:cubicBezTo>
                  <a:lnTo>
                    <a:pt x="370" y="1137"/>
                  </a:lnTo>
                  <a:cubicBezTo>
                    <a:pt x="459" y="1137"/>
                    <a:pt x="528" y="1067"/>
                    <a:pt x="528" y="979"/>
                  </a:cubicBezTo>
                  <a:lnTo>
                    <a:pt x="528" y="159"/>
                  </a:lnTo>
                  <a:cubicBezTo>
                    <a:pt x="528" y="70"/>
                    <a:pt x="459" y="1"/>
                    <a:pt x="370" y="1"/>
                  </a:cubicBezTo>
                  <a:close/>
                </a:path>
              </a:pathLst>
            </a:custGeom>
            <a:solidFill>
              <a:srgbClr val="9FAC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
            <p:cNvSpPr/>
            <p:nvPr/>
          </p:nvSpPr>
          <p:spPr>
            <a:xfrm>
              <a:off x="3522280" y="3839919"/>
              <a:ext cx="90602" cy="9835"/>
            </a:xfrm>
            <a:custGeom>
              <a:rect b="b" l="l" r="r" t="t"/>
              <a:pathLst>
                <a:path extrusionOk="0" h="277" w="2552">
                  <a:moveTo>
                    <a:pt x="140" y="1"/>
                  </a:moveTo>
                  <a:cubicBezTo>
                    <a:pt x="63" y="1"/>
                    <a:pt x="0" y="64"/>
                    <a:pt x="0" y="139"/>
                  </a:cubicBezTo>
                  <a:cubicBezTo>
                    <a:pt x="0" y="215"/>
                    <a:pt x="62" y="277"/>
                    <a:pt x="140" y="277"/>
                  </a:cubicBezTo>
                  <a:lnTo>
                    <a:pt x="2413" y="277"/>
                  </a:lnTo>
                  <a:cubicBezTo>
                    <a:pt x="2488" y="277"/>
                    <a:pt x="2552" y="215"/>
                    <a:pt x="2552" y="139"/>
                  </a:cubicBezTo>
                  <a:cubicBezTo>
                    <a:pt x="2552" y="64"/>
                    <a:pt x="2490" y="1"/>
                    <a:pt x="24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
            <p:cNvSpPr/>
            <p:nvPr/>
          </p:nvSpPr>
          <p:spPr>
            <a:xfrm>
              <a:off x="3478007" y="3839919"/>
              <a:ext cx="31278" cy="9835"/>
            </a:xfrm>
            <a:custGeom>
              <a:rect b="b" l="l" r="r" t="t"/>
              <a:pathLst>
                <a:path extrusionOk="0" h="277" w="881">
                  <a:moveTo>
                    <a:pt x="139" y="1"/>
                  </a:moveTo>
                  <a:cubicBezTo>
                    <a:pt x="64" y="1"/>
                    <a:pt x="1" y="64"/>
                    <a:pt x="1" y="139"/>
                  </a:cubicBezTo>
                  <a:cubicBezTo>
                    <a:pt x="1" y="215"/>
                    <a:pt x="63" y="277"/>
                    <a:pt x="139" y="277"/>
                  </a:cubicBezTo>
                  <a:lnTo>
                    <a:pt x="742" y="277"/>
                  </a:lnTo>
                  <a:cubicBezTo>
                    <a:pt x="818" y="277"/>
                    <a:pt x="880" y="215"/>
                    <a:pt x="880" y="139"/>
                  </a:cubicBezTo>
                  <a:cubicBezTo>
                    <a:pt x="880" y="64"/>
                    <a:pt x="820" y="1"/>
                    <a:pt x="7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
            <p:cNvSpPr/>
            <p:nvPr/>
          </p:nvSpPr>
          <p:spPr>
            <a:xfrm>
              <a:off x="3478007" y="3864240"/>
              <a:ext cx="134874" cy="9906"/>
            </a:xfrm>
            <a:custGeom>
              <a:rect b="b" l="l" r="r" t="t"/>
              <a:pathLst>
                <a:path extrusionOk="0" h="279" w="3799">
                  <a:moveTo>
                    <a:pt x="139" y="1"/>
                  </a:moveTo>
                  <a:cubicBezTo>
                    <a:pt x="64" y="1"/>
                    <a:pt x="1" y="64"/>
                    <a:pt x="1" y="139"/>
                  </a:cubicBezTo>
                  <a:cubicBezTo>
                    <a:pt x="1" y="215"/>
                    <a:pt x="63" y="278"/>
                    <a:pt x="139" y="278"/>
                  </a:cubicBezTo>
                  <a:lnTo>
                    <a:pt x="3660" y="278"/>
                  </a:lnTo>
                  <a:cubicBezTo>
                    <a:pt x="3735" y="278"/>
                    <a:pt x="3799" y="215"/>
                    <a:pt x="3799" y="139"/>
                  </a:cubicBezTo>
                  <a:cubicBezTo>
                    <a:pt x="3799" y="64"/>
                    <a:pt x="3737" y="1"/>
                    <a:pt x="36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
            <p:cNvSpPr/>
            <p:nvPr/>
          </p:nvSpPr>
          <p:spPr>
            <a:xfrm>
              <a:off x="3566553" y="3888560"/>
              <a:ext cx="46331" cy="9906"/>
            </a:xfrm>
            <a:custGeom>
              <a:rect b="b" l="l" r="r" t="t"/>
              <a:pathLst>
                <a:path extrusionOk="0" h="279" w="1305">
                  <a:moveTo>
                    <a:pt x="139" y="1"/>
                  </a:moveTo>
                  <a:cubicBezTo>
                    <a:pt x="63" y="1"/>
                    <a:pt x="1" y="63"/>
                    <a:pt x="1" y="140"/>
                  </a:cubicBezTo>
                  <a:cubicBezTo>
                    <a:pt x="1" y="215"/>
                    <a:pt x="61" y="278"/>
                    <a:pt x="139" y="278"/>
                  </a:cubicBezTo>
                  <a:lnTo>
                    <a:pt x="1166" y="278"/>
                  </a:lnTo>
                  <a:cubicBezTo>
                    <a:pt x="1241" y="278"/>
                    <a:pt x="1305" y="215"/>
                    <a:pt x="1305" y="140"/>
                  </a:cubicBezTo>
                  <a:cubicBezTo>
                    <a:pt x="1305" y="64"/>
                    <a:pt x="1243" y="1"/>
                    <a:pt x="11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
            <p:cNvSpPr/>
            <p:nvPr/>
          </p:nvSpPr>
          <p:spPr>
            <a:xfrm>
              <a:off x="3478007" y="3888560"/>
              <a:ext cx="75301" cy="9906"/>
            </a:xfrm>
            <a:custGeom>
              <a:rect b="b" l="l" r="r" t="t"/>
              <a:pathLst>
                <a:path extrusionOk="0" h="279" w="2121">
                  <a:moveTo>
                    <a:pt x="139" y="1"/>
                  </a:moveTo>
                  <a:cubicBezTo>
                    <a:pt x="64" y="1"/>
                    <a:pt x="1" y="63"/>
                    <a:pt x="1" y="140"/>
                  </a:cubicBezTo>
                  <a:cubicBezTo>
                    <a:pt x="1" y="215"/>
                    <a:pt x="63" y="278"/>
                    <a:pt x="139" y="278"/>
                  </a:cubicBezTo>
                  <a:lnTo>
                    <a:pt x="1981" y="278"/>
                  </a:lnTo>
                  <a:cubicBezTo>
                    <a:pt x="2057" y="278"/>
                    <a:pt x="2121" y="215"/>
                    <a:pt x="2121" y="140"/>
                  </a:cubicBezTo>
                  <a:cubicBezTo>
                    <a:pt x="2121" y="64"/>
                    <a:pt x="2059" y="1"/>
                    <a:pt x="19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
            <p:cNvSpPr/>
            <p:nvPr/>
          </p:nvSpPr>
          <p:spPr>
            <a:xfrm>
              <a:off x="3478007" y="3912951"/>
              <a:ext cx="134874" cy="9835"/>
            </a:xfrm>
            <a:custGeom>
              <a:rect b="b" l="l" r="r" t="t"/>
              <a:pathLst>
                <a:path extrusionOk="0" h="277" w="3799">
                  <a:moveTo>
                    <a:pt x="139" y="0"/>
                  </a:moveTo>
                  <a:cubicBezTo>
                    <a:pt x="64" y="0"/>
                    <a:pt x="1" y="62"/>
                    <a:pt x="1" y="138"/>
                  </a:cubicBezTo>
                  <a:cubicBezTo>
                    <a:pt x="1" y="213"/>
                    <a:pt x="63" y="276"/>
                    <a:pt x="139" y="276"/>
                  </a:cubicBezTo>
                  <a:lnTo>
                    <a:pt x="3660" y="276"/>
                  </a:lnTo>
                  <a:cubicBezTo>
                    <a:pt x="3735" y="276"/>
                    <a:pt x="3799" y="213"/>
                    <a:pt x="3799" y="138"/>
                  </a:cubicBezTo>
                  <a:cubicBezTo>
                    <a:pt x="3799" y="62"/>
                    <a:pt x="3737" y="0"/>
                    <a:pt x="36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
            <p:cNvSpPr/>
            <p:nvPr/>
          </p:nvSpPr>
          <p:spPr>
            <a:xfrm>
              <a:off x="3639158" y="3759042"/>
              <a:ext cx="111158" cy="186188"/>
            </a:xfrm>
            <a:custGeom>
              <a:rect b="b" l="l" r="r" t="t"/>
              <a:pathLst>
                <a:path extrusionOk="0" h="5244" w="3131">
                  <a:moveTo>
                    <a:pt x="159" y="1"/>
                  </a:moveTo>
                  <a:cubicBezTo>
                    <a:pt x="71" y="1"/>
                    <a:pt x="1" y="73"/>
                    <a:pt x="1" y="159"/>
                  </a:cubicBezTo>
                  <a:lnTo>
                    <a:pt x="1" y="5085"/>
                  </a:lnTo>
                  <a:cubicBezTo>
                    <a:pt x="1" y="5173"/>
                    <a:pt x="73" y="5243"/>
                    <a:pt x="159" y="5243"/>
                  </a:cubicBezTo>
                  <a:lnTo>
                    <a:pt x="2972" y="5243"/>
                  </a:lnTo>
                  <a:cubicBezTo>
                    <a:pt x="3059" y="5243"/>
                    <a:pt x="3131" y="5171"/>
                    <a:pt x="3131" y="5085"/>
                  </a:cubicBezTo>
                  <a:lnTo>
                    <a:pt x="3131" y="159"/>
                  </a:lnTo>
                  <a:cubicBezTo>
                    <a:pt x="3131" y="71"/>
                    <a:pt x="3059" y="1"/>
                    <a:pt x="29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
            <p:cNvSpPr/>
            <p:nvPr/>
          </p:nvSpPr>
          <p:spPr>
            <a:xfrm>
              <a:off x="3731468" y="3759042"/>
              <a:ext cx="18852" cy="186188"/>
            </a:xfrm>
            <a:custGeom>
              <a:rect b="b" l="l" r="r" t="t"/>
              <a:pathLst>
                <a:path extrusionOk="0" h="5244" w="531">
                  <a:moveTo>
                    <a:pt x="1" y="1"/>
                  </a:moveTo>
                  <a:cubicBezTo>
                    <a:pt x="90" y="1"/>
                    <a:pt x="159" y="71"/>
                    <a:pt x="159" y="159"/>
                  </a:cubicBezTo>
                  <a:lnTo>
                    <a:pt x="159" y="5085"/>
                  </a:lnTo>
                  <a:cubicBezTo>
                    <a:pt x="159" y="5173"/>
                    <a:pt x="89" y="5243"/>
                    <a:pt x="1" y="5243"/>
                  </a:cubicBezTo>
                  <a:lnTo>
                    <a:pt x="372" y="5243"/>
                  </a:lnTo>
                  <a:cubicBezTo>
                    <a:pt x="460" y="5243"/>
                    <a:pt x="531" y="5171"/>
                    <a:pt x="531" y="5085"/>
                  </a:cubicBezTo>
                  <a:lnTo>
                    <a:pt x="531" y="159"/>
                  </a:lnTo>
                  <a:cubicBezTo>
                    <a:pt x="531" y="73"/>
                    <a:pt x="459" y="1"/>
                    <a:pt x="3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
            <p:cNvSpPr/>
            <p:nvPr/>
          </p:nvSpPr>
          <p:spPr>
            <a:xfrm>
              <a:off x="3658543" y="3864240"/>
              <a:ext cx="72354" cy="9906"/>
            </a:xfrm>
            <a:custGeom>
              <a:rect b="b" l="l" r="r" t="t"/>
              <a:pathLst>
                <a:path extrusionOk="0" h="279" w="2038">
                  <a:moveTo>
                    <a:pt x="138" y="1"/>
                  </a:moveTo>
                  <a:cubicBezTo>
                    <a:pt x="62" y="1"/>
                    <a:pt x="0" y="64"/>
                    <a:pt x="0" y="139"/>
                  </a:cubicBezTo>
                  <a:cubicBezTo>
                    <a:pt x="0" y="215"/>
                    <a:pt x="60" y="278"/>
                    <a:pt x="138" y="278"/>
                  </a:cubicBezTo>
                  <a:lnTo>
                    <a:pt x="1900" y="278"/>
                  </a:lnTo>
                  <a:cubicBezTo>
                    <a:pt x="1976" y="278"/>
                    <a:pt x="2038" y="215"/>
                    <a:pt x="2038" y="139"/>
                  </a:cubicBezTo>
                  <a:cubicBezTo>
                    <a:pt x="2038" y="64"/>
                    <a:pt x="1976" y="1"/>
                    <a:pt x="1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
            <p:cNvSpPr/>
            <p:nvPr/>
          </p:nvSpPr>
          <p:spPr>
            <a:xfrm>
              <a:off x="3658579" y="3888560"/>
              <a:ext cx="55526" cy="9906"/>
            </a:xfrm>
            <a:custGeom>
              <a:rect b="b" l="l" r="r" t="t"/>
              <a:pathLst>
                <a:path extrusionOk="0" h="279" w="1564">
                  <a:moveTo>
                    <a:pt x="139" y="1"/>
                  </a:moveTo>
                  <a:cubicBezTo>
                    <a:pt x="64" y="1"/>
                    <a:pt x="0" y="63"/>
                    <a:pt x="0" y="140"/>
                  </a:cubicBezTo>
                  <a:cubicBezTo>
                    <a:pt x="0" y="215"/>
                    <a:pt x="61" y="278"/>
                    <a:pt x="139" y="278"/>
                  </a:cubicBezTo>
                  <a:lnTo>
                    <a:pt x="1425" y="278"/>
                  </a:lnTo>
                  <a:cubicBezTo>
                    <a:pt x="1503" y="278"/>
                    <a:pt x="1563" y="215"/>
                    <a:pt x="1563" y="140"/>
                  </a:cubicBezTo>
                  <a:cubicBezTo>
                    <a:pt x="1563" y="64"/>
                    <a:pt x="1503" y="1"/>
                    <a:pt x="14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
            <p:cNvSpPr/>
            <p:nvPr/>
          </p:nvSpPr>
          <p:spPr>
            <a:xfrm>
              <a:off x="3658579" y="3912951"/>
              <a:ext cx="55526" cy="9835"/>
            </a:xfrm>
            <a:custGeom>
              <a:rect b="b" l="l" r="r" t="t"/>
              <a:pathLst>
                <a:path extrusionOk="0" h="277" w="1564">
                  <a:moveTo>
                    <a:pt x="139" y="0"/>
                  </a:moveTo>
                  <a:cubicBezTo>
                    <a:pt x="64" y="0"/>
                    <a:pt x="0" y="62"/>
                    <a:pt x="0" y="138"/>
                  </a:cubicBezTo>
                  <a:cubicBezTo>
                    <a:pt x="0" y="213"/>
                    <a:pt x="61" y="276"/>
                    <a:pt x="139" y="276"/>
                  </a:cubicBezTo>
                  <a:lnTo>
                    <a:pt x="1425" y="276"/>
                  </a:lnTo>
                  <a:cubicBezTo>
                    <a:pt x="1503" y="276"/>
                    <a:pt x="1563" y="213"/>
                    <a:pt x="1563" y="138"/>
                  </a:cubicBezTo>
                  <a:cubicBezTo>
                    <a:pt x="1563" y="62"/>
                    <a:pt x="1503" y="0"/>
                    <a:pt x="14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6"/>
          <p:cNvGrpSpPr/>
          <p:nvPr/>
        </p:nvGrpSpPr>
        <p:grpSpPr>
          <a:xfrm>
            <a:off x="5137113" y="1985159"/>
            <a:ext cx="609914" cy="421922"/>
            <a:chOff x="4732210" y="3668507"/>
            <a:chExt cx="327049" cy="226231"/>
          </a:xfrm>
        </p:grpSpPr>
        <p:sp>
          <p:nvSpPr>
            <p:cNvPr id="944" name="Google Shape;944;p6"/>
            <p:cNvSpPr/>
            <p:nvPr/>
          </p:nvSpPr>
          <p:spPr>
            <a:xfrm>
              <a:off x="4755465" y="3668507"/>
              <a:ext cx="280505" cy="192721"/>
            </a:xfrm>
            <a:custGeom>
              <a:rect b="b" l="l" r="r" t="t"/>
              <a:pathLst>
                <a:path extrusionOk="0" h="5428" w="7901">
                  <a:moveTo>
                    <a:pt x="307" y="1"/>
                  </a:moveTo>
                  <a:cubicBezTo>
                    <a:pt x="137" y="1"/>
                    <a:pt x="0" y="139"/>
                    <a:pt x="0" y="309"/>
                  </a:cubicBezTo>
                  <a:lnTo>
                    <a:pt x="0" y="5119"/>
                  </a:lnTo>
                  <a:cubicBezTo>
                    <a:pt x="0" y="5291"/>
                    <a:pt x="138" y="5427"/>
                    <a:pt x="307" y="5427"/>
                  </a:cubicBezTo>
                  <a:lnTo>
                    <a:pt x="7592" y="5427"/>
                  </a:lnTo>
                  <a:cubicBezTo>
                    <a:pt x="7761" y="5427"/>
                    <a:pt x="7899" y="5289"/>
                    <a:pt x="7900" y="5119"/>
                  </a:cubicBezTo>
                  <a:lnTo>
                    <a:pt x="7900" y="309"/>
                  </a:lnTo>
                  <a:cubicBezTo>
                    <a:pt x="7900" y="137"/>
                    <a:pt x="7761" y="1"/>
                    <a:pt x="75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
            <p:cNvSpPr/>
            <p:nvPr/>
          </p:nvSpPr>
          <p:spPr>
            <a:xfrm>
              <a:off x="5011837" y="3668507"/>
              <a:ext cx="24071" cy="192721"/>
            </a:xfrm>
            <a:custGeom>
              <a:rect b="b" l="l" r="r" t="t"/>
              <a:pathLst>
                <a:path extrusionOk="0" h="5428" w="678">
                  <a:moveTo>
                    <a:pt x="0" y="1"/>
                  </a:moveTo>
                  <a:cubicBezTo>
                    <a:pt x="170" y="1"/>
                    <a:pt x="308" y="139"/>
                    <a:pt x="308" y="309"/>
                  </a:cubicBezTo>
                  <a:lnTo>
                    <a:pt x="308" y="5119"/>
                  </a:lnTo>
                  <a:cubicBezTo>
                    <a:pt x="308" y="5291"/>
                    <a:pt x="170" y="5427"/>
                    <a:pt x="0" y="5427"/>
                  </a:cubicBezTo>
                  <a:lnTo>
                    <a:pt x="371" y="5427"/>
                  </a:lnTo>
                  <a:cubicBezTo>
                    <a:pt x="540" y="5427"/>
                    <a:pt x="678" y="5289"/>
                    <a:pt x="678" y="5119"/>
                  </a:cubicBezTo>
                  <a:lnTo>
                    <a:pt x="678" y="309"/>
                  </a:lnTo>
                  <a:cubicBezTo>
                    <a:pt x="678" y="139"/>
                    <a:pt x="540" y="2"/>
                    <a:pt x="3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
            <p:cNvSpPr/>
            <p:nvPr/>
          </p:nvSpPr>
          <p:spPr>
            <a:xfrm>
              <a:off x="4776803" y="3690235"/>
              <a:ext cx="237796" cy="153098"/>
            </a:xfrm>
            <a:custGeom>
              <a:rect b="b" l="l" r="r" t="t"/>
              <a:pathLst>
                <a:path extrusionOk="0" h="4312" w="6698">
                  <a:moveTo>
                    <a:pt x="288" y="0"/>
                  </a:moveTo>
                  <a:cubicBezTo>
                    <a:pt x="173" y="0"/>
                    <a:pt x="83" y="94"/>
                    <a:pt x="83" y="208"/>
                  </a:cubicBezTo>
                  <a:lnTo>
                    <a:pt x="83" y="3232"/>
                  </a:lnTo>
                  <a:lnTo>
                    <a:pt x="1" y="3360"/>
                  </a:lnTo>
                  <a:lnTo>
                    <a:pt x="1" y="4104"/>
                  </a:lnTo>
                  <a:cubicBezTo>
                    <a:pt x="1" y="4220"/>
                    <a:pt x="94" y="4312"/>
                    <a:pt x="208" y="4312"/>
                  </a:cubicBezTo>
                  <a:lnTo>
                    <a:pt x="6491" y="4312"/>
                  </a:lnTo>
                  <a:cubicBezTo>
                    <a:pt x="6604" y="4312"/>
                    <a:pt x="6696" y="4218"/>
                    <a:pt x="6698" y="4104"/>
                  </a:cubicBezTo>
                  <a:lnTo>
                    <a:pt x="6698" y="3360"/>
                  </a:lnTo>
                  <a:lnTo>
                    <a:pt x="6645" y="3189"/>
                  </a:lnTo>
                  <a:lnTo>
                    <a:pt x="6655" y="208"/>
                  </a:lnTo>
                  <a:cubicBezTo>
                    <a:pt x="6655" y="92"/>
                    <a:pt x="6561" y="0"/>
                    <a:pt x="64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
            <p:cNvSpPr/>
            <p:nvPr/>
          </p:nvSpPr>
          <p:spPr>
            <a:xfrm>
              <a:off x="4993908" y="3686436"/>
              <a:ext cx="20662" cy="156897"/>
            </a:xfrm>
            <a:custGeom>
              <a:rect b="b" l="l" r="r" t="t"/>
              <a:pathLst>
                <a:path extrusionOk="0" h="4419" w="582">
                  <a:moveTo>
                    <a:pt x="0" y="1"/>
                  </a:moveTo>
                  <a:cubicBezTo>
                    <a:pt x="115" y="1"/>
                    <a:pt x="207" y="94"/>
                    <a:pt x="207" y="208"/>
                  </a:cubicBezTo>
                  <a:lnTo>
                    <a:pt x="207" y="4211"/>
                  </a:lnTo>
                  <a:cubicBezTo>
                    <a:pt x="207" y="4327"/>
                    <a:pt x="114" y="4419"/>
                    <a:pt x="0" y="4419"/>
                  </a:cubicBezTo>
                  <a:lnTo>
                    <a:pt x="374" y="4419"/>
                  </a:lnTo>
                  <a:cubicBezTo>
                    <a:pt x="489" y="4419"/>
                    <a:pt x="581" y="4325"/>
                    <a:pt x="581" y="4211"/>
                  </a:cubicBezTo>
                  <a:lnTo>
                    <a:pt x="581" y="208"/>
                  </a:lnTo>
                  <a:cubicBezTo>
                    <a:pt x="581" y="93"/>
                    <a:pt x="489"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
            <p:cNvSpPr/>
            <p:nvPr/>
          </p:nvSpPr>
          <p:spPr>
            <a:xfrm>
              <a:off x="4875326" y="3686436"/>
              <a:ext cx="139241" cy="89402"/>
            </a:xfrm>
            <a:custGeom>
              <a:rect b="b" l="l" r="r" t="t"/>
              <a:pathLst>
                <a:path extrusionOk="0" h="2518" w="3922">
                  <a:moveTo>
                    <a:pt x="115" y="1"/>
                  </a:moveTo>
                  <a:cubicBezTo>
                    <a:pt x="0" y="1"/>
                    <a:pt x="33" y="94"/>
                    <a:pt x="33" y="208"/>
                  </a:cubicBezTo>
                  <a:lnTo>
                    <a:pt x="33" y="2518"/>
                  </a:lnTo>
                  <a:lnTo>
                    <a:pt x="3921" y="2518"/>
                  </a:lnTo>
                  <a:lnTo>
                    <a:pt x="3921" y="208"/>
                  </a:lnTo>
                  <a:cubicBezTo>
                    <a:pt x="3921" y="93"/>
                    <a:pt x="3829" y="1"/>
                    <a:pt x="37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
            <p:cNvSpPr/>
            <p:nvPr/>
          </p:nvSpPr>
          <p:spPr>
            <a:xfrm>
              <a:off x="4993837" y="3686436"/>
              <a:ext cx="20733" cy="89402"/>
            </a:xfrm>
            <a:custGeom>
              <a:rect b="b" l="l" r="r" t="t"/>
              <a:pathLst>
                <a:path extrusionOk="0" h="2518" w="584">
                  <a:moveTo>
                    <a:pt x="1" y="1"/>
                  </a:moveTo>
                  <a:cubicBezTo>
                    <a:pt x="116" y="1"/>
                    <a:pt x="208" y="94"/>
                    <a:pt x="208" y="208"/>
                  </a:cubicBezTo>
                  <a:lnTo>
                    <a:pt x="208" y="2518"/>
                  </a:lnTo>
                  <a:lnTo>
                    <a:pt x="583" y="2518"/>
                  </a:lnTo>
                  <a:lnTo>
                    <a:pt x="583" y="208"/>
                  </a:lnTo>
                  <a:cubicBezTo>
                    <a:pt x="583" y="93"/>
                    <a:pt x="491"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
            <p:cNvSpPr/>
            <p:nvPr/>
          </p:nvSpPr>
          <p:spPr>
            <a:xfrm>
              <a:off x="4898261" y="3704082"/>
              <a:ext cx="98200" cy="54145"/>
            </a:xfrm>
            <a:custGeom>
              <a:rect b="b" l="l" r="r" t="t"/>
              <a:pathLst>
                <a:path extrusionOk="0" h="1525" w="2766">
                  <a:moveTo>
                    <a:pt x="167" y="0"/>
                  </a:moveTo>
                  <a:cubicBezTo>
                    <a:pt x="75" y="0"/>
                    <a:pt x="0" y="75"/>
                    <a:pt x="0" y="167"/>
                  </a:cubicBezTo>
                  <a:lnTo>
                    <a:pt x="0" y="1357"/>
                  </a:lnTo>
                  <a:cubicBezTo>
                    <a:pt x="0" y="1448"/>
                    <a:pt x="75" y="1524"/>
                    <a:pt x="167" y="1524"/>
                  </a:cubicBezTo>
                  <a:lnTo>
                    <a:pt x="2599" y="1524"/>
                  </a:lnTo>
                  <a:cubicBezTo>
                    <a:pt x="2693" y="1524"/>
                    <a:pt x="2766" y="1448"/>
                    <a:pt x="2766" y="1357"/>
                  </a:cubicBezTo>
                  <a:lnTo>
                    <a:pt x="2766" y="167"/>
                  </a:lnTo>
                  <a:cubicBezTo>
                    <a:pt x="2766" y="75"/>
                    <a:pt x="2691" y="0"/>
                    <a:pt x="25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
            <p:cNvSpPr/>
            <p:nvPr/>
          </p:nvSpPr>
          <p:spPr>
            <a:xfrm>
              <a:off x="4977328" y="3704082"/>
              <a:ext cx="19136" cy="54145"/>
            </a:xfrm>
            <a:custGeom>
              <a:rect b="b" l="l" r="r" t="t"/>
              <a:pathLst>
                <a:path extrusionOk="0" h="1525" w="539">
                  <a:moveTo>
                    <a:pt x="1" y="0"/>
                  </a:moveTo>
                  <a:cubicBezTo>
                    <a:pt x="93" y="0"/>
                    <a:pt x="169" y="75"/>
                    <a:pt x="169" y="167"/>
                  </a:cubicBezTo>
                  <a:lnTo>
                    <a:pt x="169" y="1357"/>
                  </a:lnTo>
                  <a:cubicBezTo>
                    <a:pt x="169" y="1448"/>
                    <a:pt x="93" y="1524"/>
                    <a:pt x="1" y="1524"/>
                  </a:cubicBezTo>
                  <a:lnTo>
                    <a:pt x="372" y="1524"/>
                  </a:lnTo>
                  <a:cubicBezTo>
                    <a:pt x="463" y="1524"/>
                    <a:pt x="539" y="1448"/>
                    <a:pt x="539" y="1357"/>
                  </a:cubicBezTo>
                  <a:lnTo>
                    <a:pt x="539" y="167"/>
                  </a:lnTo>
                  <a:cubicBezTo>
                    <a:pt x="539" y="74"/>
                    <a:pt x="466" y="0"/>
                    <a:pt x="3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
            <p:cNvSpPr/>
            <p:nvPr/>
          </p:nvSpPr>
          <p:spPr>
            <a:xfrm>
              <a:off x="4776803" y="3775764"/>
              <a:ext cx="237796" cy="33801"/>
            </a:xfrm>
            <a:custGeom>
              <a:rect b="b" l="l" r="r" t="t"/>
              <a:pathLst>
                <a:path extrusionOk="0" h="952" w="6698">
                  <a:moveTo>
                    <a:pt x="1" y="0"/>
                  </a:moveTo>
                  <a:lnTo>
                    <a:pt x="1" y="951"/>
                  </a:lnTo>
                  <a:lnTo>
                    <a:pt x="6698" y="951"/>
                  </a:lnTo>
                  <a:lnTo>
                    <a:pt x="669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
            <p:cNvSpPr/>
            <p:nvPr/>
          </p:nvSpPr>
          <p:spPr>
            <a:xfrm>
              <a:off x="5001186" y="3775764"/>
              <a:ext cx="13384" cy="33801"/>
            </a:xfrm>
            <a:custGeom>
              <a:rect b="b" l="l" r="r" t="t"/>
              <a:pathLst>
                <a:path extrusionOk="0" h="952" w="377">
                  <a:moveTo>
                    <a:pt x="1" y="0"/>
                  </a:moveTo>
                  <a:lnTo>
                    <a:pt x="1" y="951"/>
                  </a:lnTo>
                  <a:lnTo>
                    <a:pt x="376" y="951"/>
                  </a:lnTo>
                  <a:lnTo>
                    <a:pt x="3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
            <p:cNvSpPr/>
            <p:nvPr/>
          </p:nvSpPr>
          <p:spPr>
            <a:xfrm>
              <a:off x="4836272" y="3792664"/>
              <a:ext cx="81017" cy="16900"/>
            </a:xfrm>
            <a:custGeom>
              <a:rect b="b" l="l" r="r" t="t"/>
              <a:pathLst>
                <a:path extrusionOk="0" h="476" w="2282">
                  <a:moveTo>
                    <a:pt x="242" y="1"/>
                  </a:moveTo>
                  <a:cubicBezTo>
                    <a:pt x="109" y="1"/>
                    <a:pt x="1" y="109"/>
                    <a:pt x="1" y="241"/>
                  </a:cubicBezTo>
                  <a:lnTo>
                    <a:pt x="1" y="475"/>
                  </a:lnTo>
                  <a:lnTo>
                    <a:pt x="2281" y="475"/>
                  </a:lnTo>
                  <a:lnTo>
                    <a:pt x="2281" y="241"/>
                  </a:lnTo>
                  <a:cubicBezTo>
                    <a:pt x="2281" y="109"/>
                    <a:pt x="2174" y="1"/>
                    <a:pt x="20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
            <p:cNvSpPr/>
            <p:nvPr/>
          </p:nvSpPr>
          <p:spPr>
            <a:xfrm>
              <a:off x="4917256" y="3792664"/>
              <a:ext cx="81017" cy="16900"/>
            </a:xfrm>
            <a:custGeom>
              <a:rect b="b" l="l" r="r" t="t"/>
              <a:pathLst>
                <a:path extrusionOk="0" h="476" w="2282">
                  <a:moveTo>
                    <a:pt x="242" y="1"/>
                  </a:moveTo>
                  <a:cubicBezTo>
                    <a:pt x="108" y="1"/>
                    <a:pt x="0" y="109"/>
                    <a:pt x="0" y="241"/>
                  </a:cubicBezTo>
                  <a:lnTo>
                    <a:pt x="0" y="475"/>
                  </a:lnTo>
                  <a:lnTo>
                    <a:pt x="2281" y="475"/>
                  </a:lnTo>
                  <a:lnTo>
                    <a:pt x="2281" y="241"/>
                  </a:lnTo>
                  <a:cubicBezTo>
                    <a:pt x="2281" y="109"/>
                    <a:pt x="2173" y="1"/>
                    <a:pt x="20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
            <p:cNvSpPr/>
            <p:nvPr/>
          </p:nvSpPr>
          <p:spPr>
            <a:xfrm>
              <a:off x="4894995" y="3792664"/>
              <a:ext cx="22296" cy="16900"/>
            </a:xfrm>
            <a:custGeom>
              <a:rect b="b" l="l" r="r" t="t"/>
              <a:pathLst>
                <a:path extrusionOk="0" h="476" w="628">
                  <a:moveTo>
                    <a:pt x="0" y="1"/>
                  </a:moveTo>
                  <a:cubicBezTo>
                    <a:pt x="132" y="1"/>
                    <a:pt x="240" y="109"/>
                    <a:pt x="240" y="241"/>
                  </a:cubicBezTo>
                  <a:lnTo>
                    <a:pt x="240" y="475"/>
                  </a:lnTo>
                  <a:lnTo>
                    <a:pt x="627" y="475"/>
                  </a:lnTo>
                  <a:lnTo>
                    <a:pt x="627" y="241"/>
                  </a:lnTo>
                  <a:cubicBezTo>
                    <a:pt x="627" y="109"/>
                    <a:pt x="520" y="1"/>
                    <a:pt x="38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
            <p:cNvSpPr/>
            <p:nvPr/>
          </p:nvSpPr>
          <p:spPr>
            <a:xfrm>
              <a:off x="4975908" y="3792664"/>
              <a:ext cx="22296" cy="16900"/>
            </a:xfrm>
            <a:custGeom>
              <a:rect b="b" l="l" r="r" t="t"/>
              <a:pathLst>
                <a:path extrusionOk="0" h="476" w="628">
                  <a:moveTo>
                    <a:pt x="0" y="1"/>
                  </a:moveTo>
                  <a:cubicBezTo>
                    <a:pt x="133" y="1"/>
                    <a:pt x="241" y="109"/>
                    <a:pt x="241" y="241"/>
                  </a:cubicBezTo>
                  <a:lnTo>
                    <a:pt x="241" y="475"/>
                  </a:lnTo>
                  <a:lnTo>
                    <a:pt x="628" y="475"/>
                  </a:lnTo>
                  <a:lnTo>
                    <a:pt x="628" y="241"/>
                  </a:lnTo>
                  <a:cubicBezTo>
                    <a:pt x="628" y="109"/>
                    <a:pt x="520"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
            <p:cNvSpPr/>
            <p:nvPr/>
          </p:nvSpPr>
          <p:spPr>
            <a:xfrm>
              <a:off x="4776803" y="3686401"/>
              <a:ext cx="103454" cy="89402"/>
            </a:xfrm>
            <a:custGeom>
              <a:rect b="b" l="l" r="r" t="t"/>
              <a:pathLst>
                <a:path extrusionOk="0" h="2518" w="2914">
                  <a:moveTo>
                    <a:pt x="208" y="0"/>
                  </a:moveTo>
                  <a:cubicBezTo>
                    <a:pt x="93" y="0"/>
                    <a:pt x="1" y="94"/>
                    <a:pt x="1" y="208"/>
                  </a:cubicBezTo>
                  <a:lnTo>
                    <a:pt x="1" y="2517"/>
                  </a:lnTo>
                  <a:lnTo>
                    <a:pt x="2913" y="2517"/>
                  </a:lnTo>
                  <a:lnTo>
                    <a:pt x="2913" y="2"/>
                  </a:lnTo>
                  <a:lnTo>
                    <a:pt x="29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
            <p:cNvSpPr/>
            <p:nvPr/>
          </p:nvSpPr>
          <p:spPr>
            <a:xfrm>
              <a:off x="4789052" y="3705360"/>
              <a:ext cx="49597" cy="9622"/>
            </a:xfrm>
            <a:custGeom>
              <a:rect b="b" l="l" r="r" t="t"/>
              <a:pathLst>
                <a:path extrusionOk="0" h="271" w="1397">
                  <a:moveTo>
                    <a:pt x="136" y="0"/>
                  </a:moveTo>
                  <a:cubicBezTo>
                    <a:pt x="63" y="0"/>
                    <a:pt x="1" y="62"/>
                    <a:pt x="1" y="136"/>
                  </a:cubicBezTo>
                  <a:cubicBezTo>
                    <a:pt x="1" y="209"/>
                    <a:pt x="63" y="271"/>
                    <a:pt x="136" y="271"/>
                  </a:cubicBezTo>
                  <a:lnTo>
                    <a:pt x="1263" y="271"/>
                  </a:lnTo>
                  <a:cubicBezTo>
                    <a:pt x="1336" y="271"/>
                    <a:pt x="1397" y="209"/>
                    <a:pt x="1397" y="136"/>
                  </a:cubicBezTo>
                  <a:cubicBezTo>
                    <a:pt x="1397" y="62"/>
                    <a:pt x="1336" y="0"/>
                    <a:pt x="1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
            <p:cNvSpPr/>
            <p:nvPr/>
          </p:nvSpPr>
          <p:spPr>
            <a:xfrm>
              <a:off x="4848733" y="3705360"/>
              <a:ext cx="19207" cy="9622"/>
            </a:xfrm>
            <a:custGeom>
              <a:rect b="b" l="l" r="r" t="t"/>
              <a:pathLst>
                <a:path extrusionOk="0" h="271" w="541">
                  <a:moveTo>
                    <a:pt x="136" y="0"/>
                  </a:moveTo>
                  <a:cubicBezTo>
                    <a:pt x="61" y="0"/>
                    <a:pt x="1" y="62"/>
                    <a:pt x="1" y="136"/>
                  </a:cubicBezTo>
                  <a:cubicBezTo>
                    <a:pt x="1" y="209"/>
                    <a:pt x="61" y="271"/>
                    <a:pt x="136" y="271"/>
                  </a:cubicBezTo>
                  <a:lnTo>
                    <a:pt x="405" y="271"/>
                  </a:lnTo>
                  <a:cubicBezTo>
                    <a:pt x="481" y="271"/>
                    <a:pt x="540" y="209"/>
                    <a:pt x="540" y="136"/>
                  </a:cubicBezTo>
                  <a:cubicBezTo>
                    <a:pt x="540" y="62"/>
                    <a:pt x="479" y="0"/>
                    <a:pt x="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
            <p:cNvSpPr/>
            <p:nvPr/>
          </p:nvSpPr>
          <p:spPr>
            <a:xfrm>
              <a:off x="4789052" y="3726307"/>
              <a:ext cx="49597" cy="9622"/>
            </a:xfrm>
            <a:custGeom>
              <a:rect b="b" l="l" r="r" t="t"/>
              <a:pathLst>
                <a:path extrusionOk="0" h="271" w="1397">
                  <a:moveTo>
                    <a:pt x="136" y="0"/>
                  </a:moveTo>
                  <a:cubicBezTo>
                    <a:pt x="63" y="0"/>
                    <a:pt x="1" y="61"/>
                    <a:pt x="1" y="136"/>
                  </a:cubicBezTo>
                  <a:cubicBezTo>
                    <a:pt x="1" y="209"/>
                    <a:pt x="63" y="271"/>
                    <a:pt x="136" y="271"/>
                  </a:cubicBezTo>
                  <a:lnTo>
                    <a:pt x="1263" y="271"/>
                  </a:lnTo>
                  <a:cubicBezTo>
                    <a:pt x="1336" y="271"/>
                    <a:pt x="1397" y="210"/>
                    <a:pt x="1397" y="136"/>
                  </a:cubicBezTo>
                  <a:cubicBezTo>
                    <a:pt x="1397" y="61"/>
                    <a:pt x="1336" y="0"/>
                    <a:pt x="1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
            <p:cNvSpPr/>
            <p:nvPr/>
          </p:nvSpPr>
          <p:spPr>
            <a:xfrm>
              <a:off x="4848733" y="3726307"/>
              <a:ext cx="19207" cy="9622"/>
            </a:xfrm>
            <a:custGeom>
              <a:rect b="b" l="l" r="r" t="t"/>
              <a:pathLst>
                <a:path extrusionOk="0" h="271" w="541">
                  <a:moveTo>
                    <a:pt x="136" y="0"/>
                  </a:moveTo>
                  <a:cubicBezTo>
                    <a:pt x="61" y="0"/>
                    <a:pt x="1" y="61"/>
                    <a:pt x="1" y="136"/>
                  </a:cubicBezTo>
                  <a:cubicBezTo>
                    <a:pt x="1" y="209"/>
                    <a:pt x="61" y="271"/>
                    <a:pt x="136" y="271"/>
                  </a:cubicBezTo>
                  <a:lnTo>
                    <a:pt x="405" y="271"/>
                  </a:lnTo>
                  <a:cubicBezTo>
                    <a:pt x="481" y="271"/>
                    <a:pt x="540" y="210"/>
                    <a:pt x="540" y="136"/>
                  </a:cubicBezTo>
                  <a:cubicBezTo>
                    <a:pt x="540" y="61"/>
                    <a:pt x="479" y="0"/>
                    <a:pt x="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
            <p:cNvSpPr/>
            <p:nvPr/>
          </p:nvSpPr>
          <p:spPr>
            <a:xfrm>
              <a:off x="4789052" y="3747255"/>
              <a:ext cx="49597" cy="9622"/>
            </a:xfrm>
            <a:custGeom>
              <a:rect b="b" l="l" r="r" t="t"/>
              <a:pathLst>
                <a:path extrusionOk="0" h="271" w="1397">
                  <a:moveTo>
                    <a:pt x="136" y="0"/>
                  </a:moveTo>
                  <a:cubicBezTo>
                    <a:pt x="63" y="0"/>
                    <a:pt x="1" y="62"/>
                    <a:pt x="1" y="136"/>
                  </a:cubicBezTo>
                  <a:cubicBezTo>
                    <a:pt x="1" y="209"/>
                    <a:pt x="63" y="271"/>
                    <a:pt x="136" y="271"/>
                  </a:cubicBezTo>
                  <a:lnTo>
                    <a:pt x="1263" y="271"/>
                  </a:lnTo>
                  <a:cubicBezTo>
                    <a:pt x="1336" y="271"/>
                    <a:pt x="1397" y="209"/>
                    <a:pt x="1397" y="136"/>
                  </a:cubicBezTo>
                  <a:cubicBezTo>
                    <a:pt x="1397" y="62"/>
                    <a:pt x="1336" y="0"/>
                    <a:pt x="1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
            <p:cNvSpPr/>
            <p:nvPr/>
          </p:nvSpPr>
          <p:spPr>
            <a:xfrm>
              <a:off x="4848733" y="3747255"/>
              <a:ext cx="19207" cy="9622"/>
            </a:xfrm>
            <a:custGeom>
              <a:rect b="b" l="l" r="r" t="t"/>
              <a:pathLst>
                <a:path extrusionOk="0" h="271" w="541">
                  <a:moveTo>
                    <a:pt x="136" y="0"/>
                  </a:moveTo>
                  <a:cubicBezTo>
                    <a:pt x="61" y="0"/>
                    <a:pt x="1" y="62"/>
                    <a:pt x="1" y="136"/>
                  </a:cubicBezTo>
                  <a:cubicBezTo>
                    <a:pt x="1" y="209"/>
                    <a:pt x="61" y="271"/>
                    <a:pt x="136" y="271"/>
                  </a:cubicBezTo>
                  <a:lnTo>
                    <a:pt x="405" y="271"/>
                  </a:lnTo>
                  <a:cubicBezTo>
                    <a:pt x="481" y="271"/>
                    <a:pt x="540" y="209"/>
                    <a:pt x="540" y="136"/>
                  </a:cubicBezTo>
                  <a:cubicBezTo>
                    <a:pt x="540" y="62"/>
                    <a:pt x="479" y="0"/>
                    <a:pt x="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
            <p:cNvSpPr/>
            <p:nvPr/>
          </p:nvSpPr>
          <p:spPr>
            <a:xfrm>
              <a:off x="4732210" y="3859837"/>
              <a:ext cx="327049" cy="34901"/>
            </a:xfrm>
            <a:custGeom>
              <a:rect b="b" l="l" r="r" t="t"/>
              <a:pathLst>
                <a:path extrusionOk="0" h="983" w="9212">
                  <a:moveTo>
                    <a:pt x="249" y="1"/>
                  </a:moveTo>
                  <a:cubicBezTo>
                    <a:pt x="111" y="1"/>
                    <a:pt x="0" y="112"/>
                    <a:pt x="0" y="251"/>
                  </a:cubicBezTo>
                  <a:lnTo>
                    <a:pt x="0" y="585"/>
                  </a:lnTo>
                  <a:cubicBezTo>
                    <a:pt x="0" y="805"/>
                    <a:pt x="177" y="982"/>
                    <a:pt x="397" y="982"/>
                  </a:cubicBezTo>
                  <a:lnTo>
                    <a:pt x="8812" y="982"/>
                  </a:lnTo>
                  <a:cubicBezTo>
                    <a:pt x="9032" y="982"/>
                    <a:pt x="9210" y="805"/>
                    <a:pt x="9212" y="585"/>
                  </a:cubicBezTo>
                  <a:lnTo>
                    <a:pt x="9212" y="251"/>
                  </a:lnTo>
                  <a:cubicBezTo>
                    <a:pt x="9212" y="112"/>
                    <a:pt x="9099" y="1"/>
                    <a:pt x="8961" y="1"/>
                  </a:cubicBezTo>
                  <a:lnTo>
                    <a:pt x="5532" y="1"/>
                  </a:lnTo>
                  <a:lnTo>
                    <a:pt x="4669" y="80"/>
                  </a:lnTo>
                  <a:lnTo>
                    <a:pt x="36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
            <p:cNvSpPr/>
            <p:nvPr/>
          </p:nvSpPr>
          <p:spPr>
            <a:xfrm>
              <a:off x="5031897" y="3859837"/>
              <a:ext cx="27337" cy="34901"/>
            </a:xfrm>
            <a:custGeom>
              <a:rect b="b" l="l" r="r" t="t"/>
              <a:pathLst>
                <a:path extrusionOk="0" h="983" w="770">
                  <a:moveTo>
                    <a:pt x="150" y="1"/>
                  </a:moveTo>
                  <a:cubicBezTo>
                    <a:pt x="287" y="1"/>
                    <a:pt x="398" y="113"/>
                    <a:pt x="398" y="251"/>
                  </a:cubicBezTo>
                  <a:lnTo>
                    <a:pt x="398" y="585"/>
                  </a:lnTo>
                  <a:cubicBezTo>
                    <a:pt x="398" y="805"/>
                    <a:pt x="219" y="982"/>
                    <a:pt x="1" y="982"/>
                  </a:cubicBezTo>
                  <a:lnTo>
                    <a:pt x="371" y="982"/>
                  </a:lnTo>
                  <a:cubicBezTo>
                    <a:pt x="591" y="982"/>
                    <a:pt x="769" y="805"/>
                    <a:pt x="769" y="585"/>
                  </a:cubicBezTo>
                  <a:lnTo>
                    <a:pt x="769" y="251"/>
                  </a:lnTo>
                  <a:cubicBezTo>
                    <a:pt x="769" y="112"/>
                    <a:pt x="65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
            <p:cNvSpPr/>
            <p:nvPr/>
          </p:nvSpPr>
          <p:spPr>
            <a:xfrm>
              <a:off x="4862793" y="3859908"/>
              <a:ext cx="65893" cy="16936"/>
            </a:xfrm>
            <a:custGeom>
              <a:rect b="b" l="l" r="r" t="t"/>
              <a:pathLst>
                <a:path extrusionOk="0" h="477" w="1856">
                  <a:moveTo>
                    <a:pt x="0" y="0"/>
                  </a:moveTo>
                  <a:lnTo>
                    <a:pt x="0" y="141"/>
                  </a:lnTo>
                  <a:cubicBezTo>
                    <a:pt x="0" y="326"/>
                    <a:pt x="152" y="477"/>
                    <a:pt x="337" y="477"/>
                  </a:cubicBezTo>
                  <a:lnTo>
                    <a:pt x="1519" y="477"/>
                  </a:lnTo>
                  <a:cubicBezTo>
                    <a:pt x="1704" y="477"/>
                    <a:pt x="1854" y="326"/>
                    <a:pt x="1855" y="141"/>
                  </a:cubicBezTo>
                  <a:lnTo>
                    <a:pt x="1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
            <p:cNvSpPr/>
            <p:nvPr/>
          </p:nvSpPr>
          <p:spPr>
            <a:xfrm>
              <a:off x="4903516" y="3859837"/>
              <a:ext cx="25100" cy="16971"/>
            </a:xfrm>
            <a:custGeom>
              <a:rect b="b" l="l" r="r" t="t"/>
              <a:pathLst>
                <a:path extrusionOk="0" h="478" w="707">
                  <a:moveTo>
                    <a:pt x="337" y="1"/>
                  </a:moveTo>
                  <a:lnTo>
                    <a:pt x="337" y="141"/>
                  </a:lnTo>
                  <a:cubicBezTo>
                    <a:pt x="337" y="326"/>
                    <a:pt x="186" y="477"/>
                    <a:pt x="0" y="477"/>
                  </a:cubicBezTo>
                  <a:lnTo>
                    <a:pt x="372" y="477"/>
                  </a:lnTo>
                  <a:cubicBezTo>
                    <a:pt x="557" y="477"/>
                    <a:pt x="707" y="326"/>
                    <a:pt x="707" y="141"/>
                  </a:cubicBezTo>
                  <a:lnTo>
                    <a:pt x="7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69" name="Google Shape;969;p6"/>
          <p:cNvCxnSpPr>
            <a:stCxn id="902" idx="3"/>
            <a:endCxn id="918" idx="1"/>
          </p:cNvCxnSpPr>
          <p:nvPr/>
        </p:nvCxnSpPr>
        <p:spPr>
          <a:xfrm>
            <a:off x="4267125" y="1877225"/>
            <a:ext cx="609900" cy="318900"/>
          </a:xfrm>
          <a:prstGeom prst="bentConnector3">
            <a:avLst>
              <a:gd fmla="val 49988" name="adj1"/>
            </a:avLst>
          </a:prstGeom>
          <a:noFill/>
          <a:ln cap="flat" cmpd="sng" w="9525">
            <a:solidFill>
              <a:schemeClr val="dk2"/>
            </a:solidFill>
            <a:prstDash val="solid"/>
            <a:round/>
            <a:headEnd len="sm" w="sm" type="none"/>
            <a:tailEnd len="sm" w="sm" type="none"/>
          </a:ln>
        </p:spPr>
      </p:cxnSp>
      <p:cxnSp>
        <p:nvCxnSpPr>
          <p:cNvPr id="970" name="Google Shape;970;p6"/>
          <p:cNvCxnSpPr>
            <a:stCxn id="921" idx="3"/>
            <a:endCxn id="903" idx="1"/>
          </p:cNvCxnSpPr>
          <p:nvPr/>
        </p:nvCxnSpPr>
        <p:spPr>
          <a:xfrm flipH="1" rot="10800000">
            <a:off x="4267125" y="3737675"/>
            <a:ext cx="609900" cy="318900"/>
          </a:xfrm>
          <a:prstGeom prst="bentConnector3">
            <a:avLst>
              <a:gd fmla="val 49988"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7"/>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Algorithms</a:t>
            </a:r>
            <a:endParaRPr/>
          </a:p>
        </p:txBody>
      </p:sp>
      <p:sp>
        <p:nvSpPr>
          <p:cNvPr id="976" name="Google Shape;976;p7"/>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977" name="Google Shape;977;p7"/>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Our Chosen Algorithms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
          <p:cNvSpPr/>
          <p:nvPr/>
        </p:nvSpPr>
        <p:spPr>
          <a:xfrm>
            <a:off x="720000" y="1649100"/>
            <a:ext cx="2305500" cy="1127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3" name="Google Shape;983;p8"/>
          <p:cNvGrpSpPr/>
          <p:nvPr/>
        </p:nvGrpSpPr>
        <p:grpSpPr>
          <a:xfrm>
            <a:off x="720025" y="1431000"/>
            <a:ext cx="2305500" cy="218100"/>
            <a:chOff x="1290777" y="1427521"/>
            <a:chExt cx="2305500" cy="218100"/>
          </a:xfrm>
        </p:grpSpPr>
        <p:sp>
          <p:nvSpPr>
            <p:cNvPr id="984" name="Google Shape;984;p8"/>
            <p:cNvSpPr/>
            <p:nvPr/>
          </p:nvSpPr>
          <p:spPr>
            <a:xfrm>
              <a:off x="1290777" y="1427521"/>
              <a:ext cx="23055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8" name="Google Shape;988;p8"/>
          <p:cNvSpPr/>
          <p:nvPr/>
        </p:nvSpPr>
        <p:spPr>
          <a:xfrm>
            <a:off x="3419262" y="1649100"/>
            <a:ext cx="2305500" cy="1127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9" name="Google Shape;989;p8"/>
          <p:cNvGrpSpPr/>
          <p:nvPr/>
        </p:nvGrpSpPr>
        <p:grpSpPr>
          <a:xfrm>
            <a:off x="3419287" y="1431000"/>
            <a:ext cx="2305500" cy="218100"/>
            <a:chOff x="1290777" y="1427521"/>
            <a:chExt cx="2305500" cy="218100"/>
          </a:xfrm>
        </p:grpSpPr>
        <p:sp>
          <p:nvSpPr>
            <p:cNvPr id="990" name="Google Shape;990;p8"/>
            <p:cNvSpPr/>
            <p:nvPr/>
          </p:nvSpPr>
          <p:spPr>
            <a:xfrm>
              <a:off x="1290777" y="1427521"/>
              <a:ext cx="23055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4" name="Google Shape;994;p8"/>
          <p:cNvSpPr/>
          <p:nvPr/>
        </p:nvSpPr>
        <p:spPr>
          <a:xfrm>
            <a:off x="6118537" y="1649100"/>
            <a:ext cx="2305500" cy="1127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5" name="Google Shape;995;p8"/>
          <p:cNvGrpSpPr/>
          <p:nvPr/>
        </p:nvGrpSpPr>
        <p:grpSpPr>
          <a:xfrm>
            <a:off x="6118562" y="1431000"/>
            <a:ext cx="2305500" cy="218100"/>
            <a:chOff x="1290777" y="1427521"/>
            <a:chExt cx="2305500" cy="218100"/>
          </a:xfrm>
        </p:grpSpPr>
        <p:sp>
          <p:nvSpPr>
            <p:cNvPr id="996" name="Google Shape;996;p8"/>
            <p:cNvSpPr/>
            <p:nvPr/>
          </p:nvSpPr>
          <p:spPr>
            <a:xfrm>
              <a:off x="1290777" y="1427521"/>
              <a:ext cx="23055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0" name="Google Shape;1000;p8"/>
          <p:cNvSpPr/>
          <p:nvPr/>
        </p:nvSpPr>
        <p:spPr>
          <a:xfrm>
            <a:off x="720000" y="3339125"/>
            <a:ext cx="2305500" cy="1127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1" name="Google Shape;1001;p8"/>
          <p:cNvGrpSpPr/>
          <p:nvPr/>
        </p:nvGrpSpPr>
        <p:grpSpPr>
          <a:xfrm>
            <a:off x="720025" y="3121025"/>
            <a:ext cx="2305500" cy="218100"/>
            <a:chOff x="1290777" y="1427521"/>
            <a:chExt cx="2305500" cy="218100"/>
          </a:xfrm>
        </p:grpSpPr>
        <p:sp>
          <p:nvSpPr>
            <p:cNvPr id="1002" name="Google Shape;1002;p8"/>
            <p:cNvSpPr/>
            <p:nvPr/>
          </p:nvSpPr>
          <p:spPr>
            <a:xfrm>
              <a:off x="1290777" y="1427521"/>
              <a:ext cx="23055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6" name="Google Shape;1006;p8"/>
          <p:cNvSpPr/>
          <p:nvPr/>
        </p:nvSpPr>
        <p:spPr>
          <a:xfrm>
            <a:off x="3419262" y="3339125"/>
            <a:ext cx="2305500" cy="1127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7" name="Google Shape;1007;p8"/>
          <p:cNvGrpSpPr/>
          <p:nvPr/>
        </p:nvGrpSpPr>
        <p:grpSpPr>
          <a:xfrm>
            <a:off x="3419287" y="3121025"/>
            <a:ext cx="2305500" cy="218100"/>
            <a:chOff x="1290777" y="1427521"/>
            <a:chExt cx="2305500" cy="218100"/>
          </a:xfrm>
        </p:grpSpPr>
        <p:sp>
          <p:nvSpPr>
            <p:cNvPr id="1008" name="Google Shape;1008;p8"/>
            <p:cNvSpPr/>
            <p:nvPr/>
          </p:nvSpPr>
          <p:spPr>
            <a:xfrm>
              <a:off x="1290777" y="1427521"/>
              <a:ext cx="23055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2" name="Google Shape;1012;p8"/>
          <p:cNvSpPr/>
          <p:nvPr/>
        </p:nvSpPr>
        <p:spPr>
          <a:xfrm>
            <a:off x="6118537" y="3339125"/>
            <a:ext cx="2305500" cy="11271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3" name="Google Shape;1013;p8"/>
          <p:cNvGrpSpPr/>
          <p:nvPr/>
        </p:nvGrpSpPr>
        <p:grpSpPr>
          <a:xfrm>
            <a:off x="6118562" y="3121025"/>
            <a:ext cx="2305500" cy="218100"/>
            <a:chOff x="1290777" y="1427521"/>
            <a:chExt cx="2305500" cy="218100"/>
          </a:xfrm>
        </p:grpSpPr>
        <p:sp>
          <p:nvSpPr>
            <p:cNvPr id="1014" name="Google Shape;1014;p8"/>
            <p:cNvSpPr/>
            <p:nvPr/>
          </p:nvSpPr>
          <p:spPr>
            <a:xfrm>
              <a:off x="1290777" y="1427521"/>
              <a:ext cx="23055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8" name="Google Shape;1018;p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Algorithms</a:t>
            </a:r>
            <a:endParaRPr/>
          </a:p>
        </p:txBody>
      </p:sp>
      <p:sp>
        <p:nvSpPr>
          <p:cNvPr id="1019" name="Google Shape;1019;p8"/>
          <p:cNvSpPr txBox="1"/>
          <p:nvPr>
            <p:ph idx="2" type="title"/>
          </p:nvPr>
        </p:nvSpPr>
        <p:spPr>
          <a:xfrm>
            <a:off x="720000"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Pure NLTK</a:t>
            </a:r>
            <a:endParaRPr/>
          </a:p>
        </p:txBody>
      </p:sp>
      <p:sp>
        <p:nvSpPr>
          <p:cNvPr id="1020" name="Google Shape;1020;p8"/>
          <p:cNvSpPr txBox="1"/>
          <p:nvPr>
            <p:ph idx="1" type="subTitle"/>
          </p:nvPr>
        </p:nvSpPr>
        <p:spPr>
          <a:xfrm>
            <a:off x="720000"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chemeClr val="accent6"/>
                </a:solidFill>
                <a:highlight>
                  <a:schemeClr val="accent3"/>
                </a:highlight>
              </a:rPr>
              <a:t>Algorithm</a:t>
            </a:r>
            <a:r>
              <a:rPr b="1" lang="en" sz="1200"/>
              <a:t> </a:t>
            </a:r>
            <a:r>
              <a:rPr lang="en" sz="1200"/>
              <a:t>using only nltk library’s tokenizers</a:t>
            </a:r>
            <a:endParaRPr sz="1200"/>
          </a:p>
        </p:txBody>
      </p:sp>
      <p:sp>
        <p:nvSpPr>
          <p:cNvPr id="1021" name="Google Shape;1021;p8"/>
          <p:cNvSpPr txBox="1"/>
          <p:nvPr>
            <p:ph idx="3" type="title"/>
          </p:nvPr>
        </p:nvSpPr>
        <p:spPr>
          <a:xfrm>
            <a:off x="3419269"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Gensim</a:t>
            </a:r>
            <a:endParaRPr/>
          </a:p>
        </p:txBody>
      </p:sp>
      <p:sp>
        <p:nvSpPr>
          <p:cNvPr id="1022" name="Google Shape;1022;p8"/>
          <p:cNvSpPr txBox="1"/>
          <p:nvPr>
            <p:ph idx="4" type="subTitle"/>
          </p:nvPr>
        </p:nvSpPr>
        <p:spPr>
          <a:xfrm>
            <a:off x="3419271"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chemeClr val="accent6"/>
                </a:solidFill>
                <a:highlight>
                  <a:schemeClr val="accent3"/>
                </a:highlight>
              </a:rPr>
              <a:t>Algorithm</a:t>
            </a:r>
            <a:r>
              <a:rPr b="1" lang="en" sz="1200"/>
              <a:t> </a:t>
            </a:r>
            <a:r>
              <a:rPr lang="en" sz="1200"/>
              <a:t>using gensim library’s TextRank based Algo</a:t>
            </a:r>
            <a:endParaRPr sz="1200"/>
          </a:p>
        </p:txBody>
      </p:sp>
      <p:sp>
        <p:nvSpPr>
          <p:cNvPr id="1023" name="Google Shape;1023;p8"/>
          <p:cNvSpPr txBox="1"/>
          <p:nvPr>
            <p:ph idx="5" type="title"/>
          </p:nvPr>
        </p:nvSpPr>
        <p:spPr>
          <a:xfrm>
            <a:off x="720000"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LexRank</a:t>
            </a:r>
            <a:endParaRPr/>
          </a:p>
        </p:txBody>
      </p:sp>
      <p:sp>
        <p:nvSpPr>
          <p:cNvPr id="1024" name="Google Shape;1024;p8"/>
          <p:cNvSpPr txBox="1"/>
          <p:nvPr>
            <p:ph idx="6" type="subTitle"/>
          </p:nvPr>
        </p:nvSpPr>
        <p:spPr>
          <a:xfrm>
            <a:off x="720000"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chemeClr val="accent6"/>
                </a:solidFill>
                <a:highlight>
                  <a:schemeClr val="accent3"/>
                </a:highlight>
              </a:rPr>
              <a:t>Algorithm</a:t>
            </a:r>
            <a:r>
              <a:rPr b="1" lang="en" sz="1200"/>
              <a:t> </a:t>
            </a:r>
            <a:r>
              <a:rPr lang="en" sz="1200"/>
              <a:t>using sumy library’s LexRank based Algo</a:t>
            </a:r>
            <a:endParaRPr/>
          </a:p>
        </p:txBody>
      </p:sp>
      <p:sp>
        <p:nvSpPr>
          <p:cNvPr id="1025" name="Google Shape;1025;p8"/>
          <p:cNvSpPr txBox="1"/>
          <p:nvPr>
            <p:ph idx="7" type="title"/>
          </p:nvPr>
        </p:nvSpPr>
        <p:spPr>
          <a:xfrm>
            <a:off x="3419269"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KL-Sum</a:t>
            </a:r>
            <a:endParaRPr/>
          </a:p>
        </p:txBody>
      </p:sp>
      <p:sp>
        <p:nvSpPr>
          <p:cNvPr id="1026" name="Google Shape;1026;p8"/>
          <p:cNvSpPr txBox="1"/>
          <p:nvPr>
            <p:ph idx="8" type="subTitle"/>
          </p:nvPr>
        </p:nvSpPr>
        <p:spPr>
          <a:xfrm>
            <a:off x="3419271"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chemeClr val="accent6"/>
                </a:solidFill>
                <a:highlight>
                  <a:schemeClr val="accent3"/>
                </a:highlight>
              </a:rPr>
              <a:t>Algorithm</a:t>
            </a:r>
            <a:r>
              <a:rPr b="1" lang="en" sz="1200"/>
              <a:t> </a:t>
            </a:r>
            <a:r>
              <a:rPr lang="en" sz="1200"/>
              <a:t>using sumy library’s KL-Sum based Algo</a:t>
            </a:r>
            <a:endParaRPr/>
          </a:p>
        </p:txBody>
      </p:sp>
      <p:sp>
        <p:nvSpPr>
          <p:cNvPr id="1027" name="Google Shape;1027;p8"/>
          <p:cNvSpPr txBox="1"/>
          <p:nvPr>
            <p:ph idx="9" type="title"/>
          </p:nvPr>
        </p:nvSpPr>
        <p:spPr>
          <a:xfrm>
            <a:off x="6118545"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Luhn</a:t>
            </a:r>
            <a:endParaRPr/>
          </a:p>
        </p:txBody>
      </p:sp>
      <p:sp>
        <p:nvSpPr>
          <p:cNvPr id="1028" name="Google Shape;1028;p8"/>
          <p:cNvSpPr txBox="1"/>
          <p:nvPr>
            <p:ph idx="13" type="subTitle"/>
          </p:nvPr>
        </p:nvSpPr>
        <p:spPr>
          <a:xfrm>
            <a:off x="6118549"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chemeClr val="accent6"/>
                </a:solidFill>
                <a:highlight>
                  <a:schemeClr val="accent3"/>
                </a:highlight>
              </a:rPr>
              <a:t>Algorithm</a:t>
            </a:r>
            <a:r>
              <a:rPr b="1" lang="en" sz="1200"/>
              <a:t> </a:t>
            </a:r>
            <a:r>
              <a:rPr lang="en" sz="1200"/>
              <a:t>using sumy library’s Luhn Heuristic Algo</a:t>
            </a:r>
            <a:endParaRPr/>
          </a:p>
        </p:txBody>
      </p:sp>
      <p:sp>
        <p:nvSpPr>
          <p:cNvPr id="1029" name="Google Shape;1029;p8"/>
          <p:cNvSpPr txBox="1"/>
          <p:nvPr>
            <p:ph idx="14" type="title"/>
          </p:nvPr>
        </p:nvSpPr>
        <p:spPr>
          <a:xfrm>
            <a:off x="6118545"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Naïve Reduction</a:t>
            </a:r>
            <a:endParaRPr/>
          </a:p>
        </p:txBody>
      </p:sp>
      <p:sp>
        <p:nvSpPr>
          <p:cNvPr id="1030" name="Google Shape;1030;p8"/>
          <p:cNvSpPr txBox="1"/>
          <p:nvPr>
            <p:ph idx="15" type="subTitle"/>
          </p:nvPr>
        </p:nvSpPr>
        <p:spPr>
          <a:xfrm>
            <a:off x="6118550"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200">
                <a:solidFill>
                  <a:schemeClr val="accent6"/>
                </a:solidFill>
                <a:highlight>
                  <a:schemeClr val="accent3"/>
                </a:highlight>
              </a:rPr>
              <a:t>Algorithm</a:t>
            </a:r>
            <a:r>
              <a:rPr b="1" lang="en" sz="1200"/>
              <a:t> </a:t>
            </a:r>
            <a:r>
              <a:rPr lang="en" sz="1200"/>
              <a:t>using sumy library’s Normal Reduction Algo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9"/>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a:t>Brief </a:t>
            </a:r>
            <a:r>
              <a:rPr lang="en"/>
              <a:t>description</a:t>
            </a:r>
            <a:r>
              <a:rPr lang="en"/>
              <a:t> of all our implemented Video Summarization Algorithms</a:t>
            </a:r>
            <a:endParaRPr/>
          </a:p>
        </p:txBody>
      </p:sp>
      <p:sp>
        <p:nvSpPr>
          <p:cNvPr id="1036" name="Google Shape;1036;p9"/>
          <p:cNvSpPr txBox="1"/>
          <p:nvPr>
            <p:ph type="title"/>
          </p:nvPr>
        </p:nvSpPr>
        <p:spPr>
          <a:xfrm>
            <a:off x="720150" y="1431300"/>
            <a:ext cx="7704000" cy="16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7200"/>
              <a:t>Let’s Dive in</a:t>
            </a:r>
            <a:endParaRPr sz="7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Abduaws</dc:creator>
</cp:coreProperties>
</file>